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4" r:id="rId4"/>
    <p:sldId id="259" r:id="rId5"/>
    <p:sldId id="258" r:id="rId6"/>
    <p:sldId id="261" r:id="rId7"/>
    <p:sldId id="265" r:id="rId8"/>
    <p:sldId id="266" r:id="rId9"/>
    <p:sldId id="267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35B9785-AEE4-4F48-B065-76A20042BF9A}" type="datetimeFigureOut">
              <a:rPr lang="fr-FR" smtClean="0"/>
              <a:pPr/>
              <a:t>23/02/2016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D04A1B8-0B92-4DC7-8FE5-CEABAD09B4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fr-FR" smtClean="0"/>
              <a:t>Pôle d’Excellence </a:t>
            </a:r>
            <a:r>
              <a:rPr lang="fr-FR" dirty="0" smtClean="0"/>
              <a:t>Santé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1752600"/>
          </a:xfrm>
        </p:spPr>
        <p:txBody>
          <a:bodyPr/>
          <a:lstStyle/>
          <a:p>
            <a:r>
              <a:rPr lang="fr-FR" dirty="0" smtClean="0"/>
              <a:t>Préparation au concours PACES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concours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690864" cy="4879424"/>
          </a:xfrm>
        </p:spPr>
        <p:txBody>
          <a:bodyPr>
            <a:normAutofit fontScale="55000" lnSpcReduction="20000"/>
          </a:bodyPr>
          <a:lstStyle/>
          <a:p>
            <a:pPr fontAlgn="base">
              <a:buNone/>
            </a:pPr>
            <a:r>
              <a:rPr lang="fr-FR" dirty="0"/>
              <a:t>Contrôle des </a:t>
            </a:r>
            <a:r>
              <a:rPr lang="fr-FR" dirty="0" smtClean="0"/>
              <a:t>connaissances</a:t>
            </a:r>
          </a:p>
          <a:p>
            <a:pPr fontAlgn="base">
              <a:buNone/>
            </a:pPr>
            <a:endParaRPr lang="fr-FR" dirty="0"/>
          </a:p>
          <a:p>
            <a:pPr fontAlgn="base"/>
            <a:r>
              <a:rPr lang="fr-FR" b="1" dirty="0"/>
              <a:t>Première partie de concours :</a:t>
            </a:r>
            <a:endParaRPr lang="fr-FR" dirty="0"/>
          </a:p>
          <a:p>
            <a:pPr fontAlgn="base">
              <a:buNone/>
            </a:pPr>
            <a:r>
              <a:rPr lang="fr-FR" dirty="0" smtClean="0"/>
              <a:t>3ème </a:t>
            </a:r>
            <a:r>
              <a:rPr lang="fr-FR" dirty="0"/>
              <a:t>semaine de décembre </a:t>
            </a:r>
            <a:endParaRPr lang="fr-FR" dirty="0" smtClean="0"/>
          </a:p>
          <a:p>
            <a:pPr fontAlgn="base">
              <a:buNone/>
            </a:pPr>
            <a:endParaRPr lang="fr-FR" dirty="0"/>
          </a:p>
          <a:p>
            <a:pPr fontAlgn="base"/>
            <a:r>
              <a:rPr lang="fr-FR" b="1" dirty="0" smtClean="0"/>
              <a:t>Deuxième </a:t>
            </a:r>
            <a:r>
              <a:rPr lang="fr-FR" b="1" dirty="0"/>
              <a:t>partie de concours :</a:t>
            </a:r>
            <a:endParaRPr lang="fr-FR" dirty="0"/>
          </a:p>
          <a:p>
            <a:pPr fontAlgn="base">
              <a:buNone/>
            </a:pPr>
            <a:r>
              <a:rPr lang="fr-FR" dirty="0" smtClean="0"/>
              <a:t>2ème </a:t>
            </a:r>
            <a:r>
              <a:rPr lang="fr-FR" dirty="0"/>
              <a:t>semaine de mai </a:t>
            </a:r>
            <a:endParaRPr lang="fr-FR" dirty="0" smtClean="0"/>
          </a:p>
          <a:p>
            <a:pPr fontAlgn="base">
              <a:buNone/>
            </a:pPr>
            <a:r>
              <a:rPr lang="fr-FR" dirty="0" smtClean="0"/>
              <a:t>         possibilité </a:t>
            </a:r>
            <a:r>
              <a:rPr lang="fr-FR" dirty="0"/>
              <a:t>pour les étudiants de passer les concours dans les cinq </a:t>
            </a:r>
            <a:r>
              <a:rPr lang="fr-FR" dirty="0" smtClean="0"/>
              <a:t>filières</a:t>
            </a:r>
          </a:p>
          <a:p>
            <a:pPr fontAlgn="base">
              <a:buNone/>
            </a:pPr>
            <a:endParaRPr lang="fr-FR" dirty="0"/>
          </a:p>
          <a:p>
            <a:pPr fontAlgn="base"/>
            <a:r>
              <a:rPr lang="fr-FR" b="1" dirty="0"/>
              <a:t>Résultats de S1 et S2 :</a:t>
            </a:r>
            <a:endParaRPr lang="fr-FR" dirty="0"/>
          </a:p>
          <a:p>
            <a:pPr fontAlgn="base">
              <a:buNone/>
            </a:pPr>
            <a:r>
              <a:rPr lang="fr-FR" dirty="0" smtClean="0"/>
              <a:t>un </a:t>
            </a:r>
            <a:r>
              <a:rPr lang="fr-FR" dirty="0"/>
              <a:t>classement est établi pour chacune des </a:t>
            </a:r>
            <a:r>
              <a:rPr lang="fr-FR" dirty="0" smtClean="0"/>
              <a:t>filières</a:t>
            </a:r>
          </a:p>
          <a:p>
            <a:pPr fontAlgn="base">
              <a:buNone/>
            </a:pPr>
            <a:endParaRPr lang="fr-FR" dirty="0"/>
          </a:p>
          <a:p>
            <a:pPr fontAlgn="base"/>
            <a:r>
              <a:rPr lang="fr-FR" sz="3600" dirty="0"/>
              <a:t>Les candidats classés, au-delà d'un rang compris deux fois ½ et trois fois le numérus clausus total seront réorientés et ne pourront retenter la 1ère année commune aux études de santé qu'au bout d'un an en ayant fait et validé 1 an d'une autre formation</a:t>
            </a:r>
            <a:r>
              <a:rPr lang="fr-FR" sz="3600" dirty="0" smtClean="0"/>
              <a:t>.</a:t>
            </a:r>
          </a:p>
          <a:p>
            <a:pPr fontAlgn="base"/>
            <a:endParaRPr lang="fr-FR" sz="3600" dirty="0" smtClean="0"/>
          </a:p>
          <a:p>
            <a:r>
              <a:rPr lang="fr-FR" sz="2000" dirty="0" smtClean="0"/>
              <a:t>NUMERUS CLAUSUS 2016  :  351  sur1200 candidats inscrits</a:t>
            </a:r>
          </a:p>
          <a:p>
            <a:pPr fontAlgn="base"/>
            <a:endParaRPr lang="fr-FR" sz="3600" dirty="0"/>
          </a:p>
          <a:p>
            <a:endParaRPr lang="fr-FR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>
          <a:xfrm>
            <a:off x="5364088" y="2852936"/>
            <a:ext cx="3250704" cy="288032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fr-FR" dirty="0" smtClean="0"/>
              <a:t>En cas d’échec,</a:t>
            </a:r>
          </a:p>
          <a:p>
            <a:pPr fontAlgn="base">
              <a:buFontTx/>
              <a:buChar char="-"/>
            </a:pPr>
            <a:r>
              <a:rPr lang="fr-FR" sz="2000" dirty="0" smtClean="0"/>
              <a:t>Redoublement selon le rang</a:t>
            </a:r>
          </a:p>
          <a:p>
            <a:pPr fontAlgn="base">
              <a:buFontTx/>
              <a:buChar char="-"/>
            </a:pPr>
            <a:r>
              <a:rPr lang="fr-FR" sz="2000" dirty="0" smtClean="0"/>
              <a:t>Réorientation  : faculté de biologie, concours d’infirmiers, de radiologie </a:t>
            </a:r>
            <a:r>
              <a:rPr lang="fr-FR" sz="2000" dirty="0" err="1" smtClean="0"/>
              <a:t>etc</a:t>
            </a:r>
            <a:r>
              <a:rPr lang="fr-FR" sz="2000" dirty="0" smtClean="0"/>
              <a:t>…</a:t>
            </a:r>
          </a:p>
          <a:p>
            <a:pPr fontAlgn="base"/>
            <a:endParaRPr lang="fr-FR" sz="3600" dirty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fr-FR" dirty="0" smtClean="0"/>
              <a:t>PACES… c’est quoi?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272808" cy="3312368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Première Année Commune aux Etudes de</a:t>
            </a:r>
          </a:p>
          <a:p>
            <a:pPr algn="ctr"/>
            <a:r>
              <a:rPr lang="fr-FR" dirty="0" smtClean="0"/>
              <a:t>Santé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algn="ctr"/>
            <a:r>
              <a:rPr lang="fr-FR" dirty="0" smtClean="0"/>
              <a:t>C’est la première année d’étude après le baccalauréat, année de préparation aux concours des métiers de la santé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Schéma des études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362" t="33790" r="66335" b="19090"/>
          <a:stretch>
            <a:fillRect/>
          </a:stretch>
        </p:blipFill>
        <p:spPr bwMode="auto">
          <a:xfrm>
            <a:off x="1835696" y="1412776"/>
            <a:ext cx="5328592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555776" y="6309320"/>
            <a:ext cx="3456384" cy="3693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BACCALAUREAT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fr-FR" dirty="0" smtClean="0"/>
              <a:t>Pourquoi?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2852936"/>
            <a:ext cx="6400800" cy="345638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dirty="0" smtClean="0"/>
              <a:t>Renouveler le quota de médecins dans notre région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b="1" i="1" dirty="0" smtClean="0"/>
              <a:t>Aider nos lycéens à obtenir le concours dans de bonnes conditions afin qu’en contre partie ils exercent leur métier dans la région</a:t>
            </a:r>
            <a:endParaRPr lang="fr-FR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fr-FR" dirty="0" smtClean="0"/>
              <a:t>Pour qui?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fr-FR" dirty="0" smtClean="0"/>
              <a:t>Les élèves, à profil scientifique de préférence, qui souhaitent intégrer les métiers : </a:t>
            </a:r>
          </a:p>
          <a:p>
            <a:pPr algn="ctr"/>
            <a:r>
              <a:rPr lang="fr-FR" dirty="0" smtClean="0"/>
              <a:t>Médecin, pharmacien, sage femme, kinésithérapeute, ORL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/>
          <a:lstStyle/>
          <a:p>
            <a:r>
              <a:rPr lang="fr-FR" dirty="0" smtClean="0"/>
              <a:t>Comment?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3068960"/>
            <a:ext cx="7488832" cy="2592288"/>
          </a:xfrm>
        </p:spPr>
        <p:txBody>
          <a:bodyPr>
            <a:normAutofit fontScale="92500"/>
          </a:bodyPr>
          <a:lstStyle/>
          <a:p>
            <a:pPr algn="ctr"/>
            <a:r>
              <a:rPr lang="fr-FR" dirty="0" smtClean="0"/>
              <a:t>En secondes, pendant les heures d’enseignement d’exploration, soit 1H30 hebdomadaire</a:t>
            </a:r>
          </a:p>
          <a:p>
            <a:pPr algn="ctr"/>
            <a:r>
              <a:rPr lang="fr-FR" dirty="0" smtClean="0"/>
              <a:t>En premières et en terminales, une heure supplémentaire dans l’emploi du temps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4077072"/>
            <a:ext cx="8136904" cy="259228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fr-FR" dirty="0" smtClean="0"/>
              <a:t>- Développer les techniques de mémorisation</a:t>
            </a:r>
          </a:p>
          <a:p>
            <a:pPr algn="l"/>
            <a:r>
              <a:rPr lang="fr-FR" dirty="0" smtClean="0"/>
              <a:t>- Créer une méthode de travail efficace</a:t>
            </a:r>
          </a:p>
          <a:p>
            <a:pPr algn="l"/>
            <a:r>
              <a:rPr lang="fr-FR" dirty="0" smtClean="0"/>
              <a:t>- Evaluer sous forme de QCM</a:t>
            </a:r>
          </a:p>
          <a:p>
            <a:pPr algn="l"/>
            <a:r>
              <a:rPr lang="fr-FR" dirty="0" smtClean="0"/>
              <a:t>- Gestion du stress et de l’échec</a:t>
            </a:r>
          </a:p>
          <a:p>
            <a:pPr algn="l"/>
            <a:r>
              <a:rPr lang="fr-FR" dirty="0" smtClean="0"/>
              <a:t>- Utiliser un vocabulaire spécifique</a:t>
            </a:r>
          </a:p>
          <a:p>
            <a:pPr algn="l"/>
            <a:r>
              <a:rPr lang="fr-FR" dirty="0" smtClean="0"/>
              <a:t>- Aborder certains points du programme de PACES</a:t>
            </a:r>
          </a:p>
          <a:p>
            <a:pPr algn="l"/>
            <a:r>
              <a:rPr lang="fr-FR" dirty="0" smtClean="0"/>
              <a:t>- Prolonger les cours de SVT, mathématiques et physiques chimie, sur des implications </a:t>
            </a:r>
            <a:r>
              <a:rPr lang="fr-FR" dirty="0" err="1" smtClean="0"/>
              <a:t>bio-médicales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3568" y="2564904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smtClean="0"/>
              <a:t>« Gagner du temps » pendant les années lycée, pour assurer la préparation au concours dans de bonnes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fr-FR" dirty="0" smtClean="0"/>
              <a:t>Les contenus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331640" y="3356992"/>
          <a:ext cx="60960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Mathématiques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Physique Chimie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SVT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Statistiques des populations</a:t>
                      </a:r>
                    </a:p>
                    <a:p>
                      <a:r>
                        <a:rPr lang="fr-FR" dirty="0" smtClean="0"/>
                        <a:t>Rapidité efficacité aux QCM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Optique</a:t>
                      </a:r>
                    </a:p>
                    <a:p>
                      <a:r>
                        <a:rPr lang="fr-FR" dirty="0" smtClean="0"/>
                        <a:t>Chimie des aliments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Biochimie</a:t>
                      </a:r>
                    </a:p>
                    <a:p>
                      <a:r>
                        <a:rPr lang="fr-FR" dirty="0" smtClean="0"/>
                        <a:t>Diététique</a:t>
                      </a:r>
                    </a:p>
                    <a:p>
                      <a:r>
                        <a:rPr lang="fr-FR" dirty="0" smtClean="0"/>
                        <a:t>Corps humain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fr-FR" dirty="0" smtClean="0"/>
              <a:t>Des intervenants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2708920"/>
            <a:ext cx="6400800" cy="331236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fr-FR" dirty="0" smtClean="0"/>
              <a:t>Infirmière</a:t>
            </a:r>
          </a:p>
          <a:p>
            <a:pPr algn="ctr"/>
            <a:r>
              <a:rPr lang="fr-FR" dirty="0" smtClean="0"/>
              <a:t>Médecin scolaire</a:t>
            </a:r>
          </a:p>
          <a:p>
            <a:pPr algn="ctr"/>
            <a:r>
              <a:rPr lang="fr-FR" dirty="0" smtClean="0"/>
              <a:t>Psychologue</a:t>
            </a:r>
          </a:p>
          <a:p>
            <a:pPr algn="ctr"/>
            <a:r>
              <a:rPr lang="fr-FR" dirty="0" smtClean="0"/>
              <a:t>Sophrologue</a:t>
            </a:r>
          </a:p>
          <a:p>
            <a:pPr algn="ctr"/>
            <a:r>
              <a:rPr lang="fr-FR" dirty="0" smtClean="0"/>
              <a:t>COP</a:t>
            </a:r>
          </a:p>
          <a:p>
            <a:pPr algn="ctr"/>
            <a:r>
              <a:rPr lang="fr-FR" dirty="0" smtClean="0"/>
              <a:t>Etudiants de médecine de la 1° année à la 6° année</a:t>
            </a:r>
          </a:p>
          <a:p>
            <a:pPr algn="ctr"/>
            <a:r>
              <a:rPr lang="fr-FR" dirty="0" smtClean="0"/>
              <a:t>Etudiants sage femme</a:t>
            </a:r>
          </a:p>
          <a:p>
            <a:pPr algn="ctr"/>
            <a:r>
              <a:rPr lang="fr-FR" dirty="0" smtClean="0"/>
              <a:t>+…Radiologue</a:t>
            </a:r>
          </a:p>
          <a:p>
            <a:pPr algn="ctr"/>
            <a:r>
              <a:rPr lang="fr-FR" dirty="0" smtClean="0"/>
              <a:t>Etudiants infirmiers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205</TotalTime>
  <Words>361</Words>
  <Application>Microsoft Office PowerPoint</Application>
  <PresentationFormat>Affichage à l'écran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Fonderie</vt:lpstr>
      <vt:lpstr>Pôle d’Excellence Santé</vt:lpstr>
      <vt:lpstr>PACES… c’est quoi?</vt:lpstr>
      <vt:lpstr>Schéma des études</vt:lpstr>
      <vt:lpstr>Pourquoi?</vt:lpstr>
      <vt:lpstr>Pour qui?</vt:lpstr>
      <vt:lpstr>Comment?</vt:lpstr>
      <vt:lpstr>Objectifs</vt:lpstr>
      <vt:lpstr>Les contenus</vt:lpstr>
      <vt:lpstr>Des intervenants</vt:lpstr>
      <vt:lpstr>Le concours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Pôle Santé</dc:title>
  <dc:creator>Célia</dc:creator>
  <cp:lastModifiedBy>siodniak</cp:lastModifiedBy>
  <cp:revision>5</cp:revision>
  <dcterms:created xsi:type="dcterms:W3CDTF">2016-02-21T15:58:41Z</dcterms:created>
  <dcterms:modified xsi:type="dcterms:W3CDTF">2016-02-23T12:27:17Z</dcterms:modified>
</cp:coreProperties>
</file>