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6" r:id="rId4"/>
    <p:sldId id="275" r:id="rId5"/>
    <p:sldId id="277" r:id="rId6"/>
    <p:sldId id="257" r:id="rId7"/>
    <p:sldId id="258" r:id="rId8"/>
    <p:sldId id="259" r:id="rId9"/>
    <p:sldId id="261" r:id="rId10"/>
    <p:sldId id="268" r:id="rId11"/>
    <p:sldId id="279" r:id="rId12"/>
    <p:sldId id="280" r:id="rId13"/>
    <p:sldId id="281" r:id="rId14"/>
    <p:sldId id="282" r:id="rId15"/>
    <p:sldId id="283" r:id="rId16"/>
    <p:sldId id="263" r:id="rId17"/>
    <p:sldId id="266" r:id="rId18"/>
    <p:sldId id="272" r:id="rId19"/>
    <p:sldId id="273" r:id="rId20"/>
    <p:sldId id="271" r:id="rId21"/>
    <p:sldId id="278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03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20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40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05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138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13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01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95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78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1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24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9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3863F-EF6A-49D9-9F69-2083E20EE166}" type="datetimeFigureOut">
              <a:rPr lang="fr-FR" smtClean="0"/>
              <a:t>04/01/2014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4BC42-8BC7-4A06-8BB5-A16A64D40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20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758057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séjour </a:t>
            </a:r>
            <a:r>
              <a:rPr lang="fr-FR" b="1" dirty="0"/>
              <a:t>en Oklahoma 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16 </a:t>
            </a:r>
            <a:r>
              <a:rPr lang="fr-FR" b="1" dirty="0" smtClean="0"/>
              <a:t>février– 2 mars 2014</a:t>
            </a:r>
            <a:r>
              <a:rPr lang="fr-FR" b="1" dirty="0"/>
              <a:t/>
            </a:r>
            <a:br>
              <a:rPr lang="fr-FR" b="1" dirty="0"/>
            </a:br>
            <a:endParaRPr lang="fr-FR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3"/>
            <a:ext cx="6408712" cy="415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84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95345"/>
              </p:ext>
            </p:extLst>
          </p:nvPr>
        </p:nvGraphicFramePr>
        <p:xfrm>
          <a:off x="827584" y="116632"/>
          <a:ext cx="7429500" cy="3760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9500"/>
              </a:tblGrid>
              <a:tr h="35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Mercredi</a:t>
                      </a:r>
                      <a:r>
                        <a:rPr lang="en-US" sz="2400" baseline="0" dirty="0" smtClean="0">
                          <a:effectLst/>
                        </a:rPr>
                        <a:t> 18 </a:t>
                      </a:r>
                      <a:r>
                        <a:rPr lang="en-US" sz="2400" baseline="0" dirty="0" err="1" smtClean="0">
                          <a:effectLst/>
                        </a:rPr>
                        <a:t>février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17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TULSA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Découverte</a:t>
                      </a:r>
                      <a:r>
                        <a:rPr lang="en-US" sz="2400" dirty="0" smtClean="0">
                          <a:effectLst/>
                        </a:rPr>
                        <a:t> du </a:t>
                      </a:r>
                      <a:r>
                        <a:rPr lang="en-US" sz="2400" dirty="0" err="1" smtClean="0">
                          <a:effectLst/>
                        </a:rPr>
                        <a:t>centre-ville</a:t>
                      </a:r>
                      <a:r>
                        <a:rPr lang="en-US" sz="2400" dirty="0" smtClean="0">
                          <a:effectLst/>
                        </a:rPr>
                        <a:t>, Art </a:t>
                      </a:r>
                      <a:r>
                        <a:rPr lang="en-US" sz="2400" dirty="0" err="1" smtClean="0">
                          <a:effectLst/>
                        </a:rPr>
                        <a:t>Déco</a:t>
                      </a:r>
                      <a:endParaRPr lang="en-US" sz="2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Visite</a:t>
                      </a:r>
                      <a:r>
                        <a:rPr lang="en-US" sz="2400" dirty="0" smtClean="0">
                          <a:effectLst/>
                        </a:rPr>
                        <a:t> du </a:t>
                      </a:r>
                      <a:r>
                        <a:rPr lang="en-US" sz="2400" dirty="0" err="1" smtClean="0">
                          <a:effectLst/>
                        </a:rPr>
                        <a:t>Musée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Philbrook</a:t>
                      </a:r>
                      <a:endParaRPr lang="en-US" sz="2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Musée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Gilcrease</a:t>
                      </a:r>
                      <a:r>
                        <a:rPr lang="en-US" sz="2400" dirty="0" smtClean="0">
                          <a:effectLst/>
                        </a:rPr>
                        <a:t>: Arts des </a:t>
                      </a:r>
                      <a:r>
                        <a:rPr lang="en-US" sz="2400" dirty="0" err="1" smtClean="0">
                          <a:effectLst/>
                        </a:rPr>
                        <a:t>Amériques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♦♦♦♦♦♦♦♦♦♦♦♦♦♦♦♦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Diner au “Rock Café”, DDD,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 long de la </a:t>
                      </a:r>
                      <a:r>
                        <a:rPr lang="en-US" sz="2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mythique</a:t>
                      </a: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“Route 66”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31922"/>
            <a:ext cx="4060824" cy="2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http://www.stevessundrybooksmags.com/Tulsa%20Art%20De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93551"/>
            <a:ext cx="2146424" cy="21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trtdg.com/wp-content/uploads/2008/04/ok-stroud-rock-ca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58277"/>
            <a:ext cx="4097837" cy="288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532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830522"/>
              </p:ext>
            </p:extLst>
          </p:nvPr>
        </p:nvGraphicFramePr>
        <p:xfrm>
          <a:off x="971600" y="188640"/>
          <a:ext cx="7429500" cy="4044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9500"/>
              </a:tblGrid>
              <a:tr h="384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Jeudi 20 février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48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r>
                        <a:rPr lang="en-US" sz="2400" dirty="0" err="1" smtClean="0">
                          <a:effectLst/>
                        </a:rPr>
                        <a:t>Rendez-vous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smtClean="0">
                          <a:effectLst/>
                        </a:rPr>
                        <a:t>au </a:t>
                      </a:r>
                      <a:r>
                        <a:rPr lang="en-US" sz="2400" dirty="0" smtClean="0">
                          <a:effectLst/>
                        </a:rPr>
                        <a:t>WHS </a:t>
                      </a:r>
                      <a:r>
                        <a:rPr lang="en-US" sz="2400" dirty="0" smtClean="0">
                          <a:effectLst/>
                        </a:rPr>
                        <a:t>Media Center </a:t>
                      </a:r>
                      <a:r>
                        <a:rPr lang="en-US" sz="2400" baseline="0" dirty="0" smtClean="0">
                          <a:effectLst/>
                        </a:rPr>
                        <a:t>à 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smtClean="0">
                          <a:effectLst/>
                        </a:rPr>
                        <a:t>8:00 </a:t>
                      </a:r>
                      <a:endParaRPr lang="en-US" sz="2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Activités Arts Plastiques??????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♦♦♦♦♦♦♦♦♦♦♦♦♦♦♦♦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Déjeuner avec les correspondants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♦♦♦♦♦♦♦♦♦♦♦♦♦♦♦♦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Départ</a:t>
                      </a:r>
                      <a:r>
                        <a:rPr lang="en-US" sz="2400" dirty="0" smtClean="0">
                          <a:effectLst/>
                        </a:rPr>
                        <a:t> pour San Antonio après les </a:t>
                      </a:r>
                      <a:r>
                        <a:rPr lang="en-US" sz="2400" dirty="0" err="1" smtClean="0">
                          <a:effectLst/>
                        </a:rPr>
                        <a:t>cours</a:t>
                      </a:r>
                      <a:r>
                        <a:rPr lang="en-US" sz="2400" dirty="0" smtClean="0">
                          <a:effectLst/>
                        </a:rPr>
                        <a:t> (Bus et Motel)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4" descr="D:\photos\oklahoma\P110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9008"/>
            <a:ext cx="3798656" cy="284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merveille-du-monde.com/img/san-anton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20418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61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162356"/>
              </p:ext>
            </p:extLst>
          </p:nvPr>
        </p:nvGraphicFramePr>
        <p:xfrm>
          <a:off x="971600" y="188640"/>
          <a:ext cx="7429500" cy="4044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9500"/>
              </a:tblGrid>
              <a:tr h="384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Vendredi 21 février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48363">
                <a:tc>
                  <a:txBody>
                    <a:bodyPr/>
                    <a:lstStyle/>
                    <a:p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Journée à San Antonio : </a:t>
                      </a: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Fort Alamo</a:t>
                      </a: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San Antonio Museum http://www.samuseum.org/</a:t>
                      </a: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Tour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d’observation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 Tower of Americas » http://www.towerofamericas.com/</a:t>
                      </a: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3563888" cy="267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972" y="1988840"/>
            <a:ext cx="278430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4037"/>
            <a:ext cx="1779381" cy="418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880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968985"/>
              </p:ext>
            </p:extLst>
          </p:nvPr>
        </p:nvGraphicFramePr>
        <p:xfrm>
          <a:off x="971600" y="188640"/>
          <a:ext cx="7429500" cy="612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9500"/>
              </a:tblGrid>
              <a:tr h="384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Samedi 22 février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24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Départ vers le Golfe du Mexique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Journée à Corpus Christi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4104456" cy="250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95" y="4005064"/>
            <a:ext cx="61150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06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386381"/>
              </p:ext>
            </p:extLst>
          </p:nvPr>
        </p:nvGraphicFramePr>
        <p:xfrm>
          <a:off x="971600" y="188640"/>
          <a:ext cx="7429500" cy="612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9500"/>
              </a:tblGrid>
              <a:tr h="384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Dimanche 23 février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24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Départ vers Dallas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Journée à Dallas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66" y="1078339"/>
            <a:ext cx="2592288" cy="167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7" y="3356992"/>
            <a:ext cx="4250060" cy="220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3135" y="-5932039"/>
            <a:ext cx="2072189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77" y="3284984"/>
            <a:ext cx="3133315" cy="346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062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870007"/>
              </p:ext>
            </p:extLst>
          </p:nvPr>
        </p:nvGraphicFramePr>
        <p:xfrm>
          <a:off x="971600" y="188640"/>
          <a:ext cx="7429500" cy="612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9500"/>
              </a:tblGrid>
              <a:tr h="384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Lundi 24 février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24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Journée tranquille au lycée….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CHICKASAW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696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445488"/>
              </p:ext>
            </p:extLst>
          </p:nvPr>
        </p:nvGraphicFramePr>
        <p:xfrm>
          <a:off x="467544" y="404664"/>
          <a:ext cx="7819206" cy="5006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19206"/>
              </a:tblGrid>
              <a:tr h="404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Mardi 25 février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16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Journée à</a:t>
                      </a:r>
                      <a:r>
                        <a:rPr lang="fr-FR" sz="2400" baseline="0" dirty="0" smtClean="0">
                          <a:effectLst/>
                        </a:rPr>
                        <a:t> Lawton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aseline="0" dirty="0" smtClean="0">
                          <a:effectLst/>
                        </a:rPr>
                        <a:t>Visites: Fort </a:t>
                      </a:r>
                      <a:r>
                        <a:rPr lang="fr-FR" sz="2400" baseline="0" dirty="0" err="1" smtClean="0">
                          <a:effectLst/>
                        </a:rPr>
                        <a:t>Sill</a:t>
                      </a:r>
                      <a:r>
                        <a:rPr lang="fr-FR" sz="2400" baseline="0" dirty="0" smtClean="0">
                          <a:effectLst/>
                        </a:rPr>
                        <a:t>, Musée des Comanches, Musée </a:t>
                      </a:r>
                      <a:r>
                        <a:rPr lang="fr-FR" sz="2400" baseline="0" dirty="0" smtClean="0">
                          <a:effectLst/>
                        </a:rPr>
                        <a:t>de l’artillerie et d’une base militaire américaine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♦♦♦♦♦♦♦♦♦♦♦♦♦♦♦♦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Tombe de </a:t>
                      </a:r>
                      <a:r>
                        <a:rPr lang="fr-FR" sz="2400" dirty="0" err="1" smtClean="0">
                          <a:effectLst/>
                        </a:rPr>
                        <a:t>Géronimo</a:t>
                      </a:r>
                      <a:r>
                        <a:rPr lang="fr-FR" sz="2400" dirty="0" smtClean="0">
                          <a:effectLst/>
                        </a:rPr>
                        <a:t>, chef Apache</a:t>
                      </a:r>
                      <a:r>
                        <a:rPr lang="fr-FR" sz="2400" baseline="0" dirty="0" smtClean="0">
                          <a:effectLst/>
                        </a:rPr>
                        <a:t> 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♦♦♦♦♦♦♦♦♦♦♦♦♦♦♦♦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Repas</a:t>
                      </a:r>
                      <a:r>
                        <a:rPr lang="en-US" sz="2400" dirty="0" smtClean="0">
                          <a:effectLst/>
                        </a:rPr>
                        <a:t> au </a:t>
                      </a:r>
                      <a:r>
                        <a:rPr lang="en-US" sz="2400" dirty="0" err="1" smtClean="0">
                          <a:effectLst/>
                        </a:rPr>
                        <a:t>Meers</a:t>
                      </a:r>
                      <a:r>
                        <a:rPr lang="en-US" sz="2400" dirty="0" smtClean="0">
                          <a:effectLst/>
                        </a:rPr>
                        <a:t>, restaurant </a:t>
                      </a:r>
                      <a:r>
                        <a:rPr lang="en-US" sz="2400" dirty="0" err="1" smtClean="0">
                          <a:effectLst/>
                        </a:rPr>
                        <a:t>très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typique</a:t>
                      </a:r>
                      <a:r>
                        <a:rPr lang="en-US" sz="2400" dirty="0" smtClean="0">
                          <a:effectLst/>
                        </a:rPr>
                        <a:t>!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♦♦♦♦♦♦♦♦♦♦♦♦♦♦♦♦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Visite</a:t>
                      </a:r>
                      <a:r>
                        <a:rPr lang="en-US" sz="2400" dirty="0" smtClean="0">
                          <a:effectLst/>
                        </a:rPr>
                        <a:t> du </a:t>
                      </a:r>
                      <a:r>
                        <a:rPr lang="en-US" sz="2400" dirty="0" err="1" smtClean="0">
                          <a:effectLst/>
                        </a:rPr>
                        <a:t>centre</a:t>
                      </a:r>
                      <a:r>
                        <a:rPr lang="en-US" sz="2400" dirty="0" smtClean="0">
                          <a:effectLst/>
                        </a:rPr>
                        <a:t> de la Vie </a:t>
                      </a:r>
                      <a:r>
                        <a:rPr lang="en-US" sz="2400" dirty="0" err="1" smtClean="0">
                          <a:effectLst/>
                        </a:rPr>
                        <a:t>Sauvage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accompagnés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smtClean="0">
                          <a:effectLst/>
                        </a:rPr>
                        <a:t>d’un </a:t>
                      </a:r>
                      <a:r>
                        <a:rPr lang="en-US" sz="2400" baseline="0" dirty="0" smtClean="0">
                          <a:effectLst/>
                        </a:rPr>
                        <a:t>Ranger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♦♦♦♦♦♦♦♦♦♦♦♦♦♦♦♦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Soirée en </a:t>
                      </a:r>
                      <a:r>
                        <a:rPr lang="en-US" sz="2400" dirty="0" err="1" smtClean="0">
                          <a:effectLst/>
                        </a:rPr>
                        <a:t>famille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80" y="1628800"/>
            <a:ext cx="1768320" cy="256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57192"/>
            <a:ext cx="2296882" cy="1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photos\oklahoma\P11003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13375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6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54977"/>
              </p:ext>
            </p:extLst>
          </p:nvPr>
        </p:nvGraphicFramePr>
        <p:xfrm>
          <a:off x="827584" y="692696"/>
          <a:ext cx="7429500" cy="4515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95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Mercredi</a:t>
                      </a:r>
                      <a:r>
                        <a:rPr lang="fr-FR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26 février</a:t>
                      </a:r>
                      <a:endParaRPr lang="fr-F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fr-F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fr-FR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Visite</a:t>
                      </a:r>
                      <a:r>
                        <a:rPr lang="en-US" sz="2000" dirty="0" smtClean="0">
                          <a:effectLst/>
                        </a:rPr>
                        <a:t> d’ </a:t>
                      </a:r>
                      <a:r>
                        <a:rPr lang="en-US" sz="2000" dirty="0" smtClean="0">
                          <a:effectLst/>
                        </a:rPr>
                        <a:t>Oklahoma</a:t>
                      </a:r>
                      <a:r>
                        <a:rPr lang="en-US" sz="2000" baseline="0" dirty="0" smtClean="0">
                          <a:effectLst/>
                        </a:rPr>
                        <a:t> City 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r>
                        <a:rPr lang="en-US" sz="2000" dirty="0" err="1" smtClean="0">
                          <a:effectLst/>
                        </a:rPr>
                        <a:t>capitale</a:t>
                      </a:r>
                      <a:r>
                        <a:rPr lang="en-US" sz="2000" dirty="0" smtClean="0">
                          <a:effectLst/>
                        </a:rPr>
                        <a:t> de </a:t>
                      </a:r>
                      <a:r>
                        <a:rPr lang="en-US" sz="2000" dirty="0" err="1" smtClean="0">
                          <a:effectLst/>
                        </a:rPr>
                        <a:t>l’Etat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r>
                        <a:rPr lang="en-US" sz="2000" dirty="0" err="1" smtClean="0">
                          <a:effectLst/>
                        </a:rPr>
                        <a:t>centre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historique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r>
                        <a:rPr lang="en-US" sz="2000" dirty="0">
                          <a:effectLst/>
                        </a:rPr>
                        <a:t>Stockyard City</a:t>
                      </a:r>
                      <a:endParaRPr lang="fr-FR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♦♦♦♦♦♦♦♦♦♦♦♦♦♦♦♦</a:t>
                      </a:r>
                      <a:endParaRPr lang="fr-FR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Retour au </a:t>
                      </a:r>
                      <a:r>
                        <a:rPr lang="en-US" sz="2000" dirty="0" err="1" smtClean="0">
                          <a:effectLst/>
                        </a:rPr>
                        <a:t>lycée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vers</a:t>
                      </a:r>
                      <a:r>
                        <a:rPr lang="en-US" sz="2000" dirty="0" smtClean="0">
                          <a:effectLst/>
                        </a:rPr>
                        <a:t> 17h</a:t>
                      </a:r>
                      <a:endParaRPr lang="fr-FR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♦♦♦♦♦♦♦♦♦♦♦♦♦♦♦♦</a:t>
                      </a:r>
                      <a:endParaRPr lang="fr-FR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</a:rPr>
                        <a:t>Soirée en famille</a:t>
                      </a:r>
                      <a:endParaRPr lang="fr-F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fr-F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fr-F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fr-F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fr-F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46" name="Picture 2" descr="C:\Users\dangre\Documents\oklahoma\52_Stockyard%20City%20Welcome%20Sign%20-%20OKC,%20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28575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8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728094"/>
              </p:ext>
            </p:extLst>
          </p:nvPr>
        </p:nvGraphicFramePr>
        <p:xfrm>
          <a:off x="467544" y="404664"/>
          <a:ext cx="7819206" cy="5006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19206"/>
              </a:tblGrid>
              <a:tr h="404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Jeudi 27 février 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16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Rendez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vous</a:t>
                      </a:r>
                      <a:r>
                        <a:rPr lang="en-US" sz="2400" dirty="0" smtClean="0">
                          <a:effectLst/>
                        </a:rPr>
                        <a:t> au </a:t>
                      </a:r>
                      <a:r>
                        <a:rPr lang="en-US" sz="2400" dirty="0" err="1" smtClean="0">
                          <a:effectLst/>
                        </a:rPr>
                        <a:t>centre</a:t>
                      </a:r>
                      <a:r>
                        <a:rPr lang="en-US" sz="2400" dirty="0" smtClean="0">
                          <a:effectLst/>
                        </a:rPr>
                        <a:t> de Documentation du </a:t>
                      </a:r>
                      <a:r>
                        <a:rPr lang="en-US" sz="2400" dirty="0" err="1" smtClean="0">
                          <a:effectLst/>
                        </a:rPr>
                        <a:t>Lycée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Weestmoore</a:t>
                      </a:r>
                      <a:r>
                        <a:rPr lang="en-US" sz="2400" dirty="0" smtClean="0">
                          <a:effectLst/>
                        </a:rPr>
                        <a:t> High School ( </a:t>
                      </a:r>
                      <a:r>
                        <a:rPr lang="en-US" sz="2400" dirty="0">
                          <a:effectLst/>
                        </a:rPr>
                        <a:t>WHS Media Center </a:t>
                      </a:r>
                      <a:r>
                        <a:rPr lang="en-US" sz="2400" dirty="0" smtClean="0">
                          <a:effectLst/>
                        </a:rPr>
                        <a:t>)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À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8:00 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♦♦♦♦♦♦♦♦♦♦♦♦♦♦♦♦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Activités Arts Plastiques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♦♦♦♦♦♦♦♦♦♦♦♦♦♦♦♦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Déjeuner avec le correspondant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♦♦♦♦♦♦♦♦♦♦♦♦♦♦♦♦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Cours 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♦♦♦♦♦♦♦♦♦♦♦♦♦♦♦♦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Soirée de </a:t>
                      </a:r>
                      <a:r>
                        <a:rPr lang="en-US" sz="2400" dirty="0" err="1" smtClean="0">
                          <a:effectLst/>
                        </a:rPr>
                        <a:t>départ</a:t>
                      </a:r>
                      <a:r>
                        <a:rPr lang="en-US" sz="2400" dirty="0" smtClean="0">
                          <a:effectLst/>
                        </a:rPr>
                        <a:t>?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5097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7498976"/>
              </p:ext>
            </p:extLst>
          </p:nvPr>
        </p:nvGraphicFramePr>
        <p:xfrm>
          <a:off x="467544" y="404664"/>
          <a:ext cx="7819206" cy="432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19206"/>
              </a:tblGrid>
              <a:tr h="404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Vendredi 28 février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16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Journée tranquille au lycée????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Exposition des œuvres au lycée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55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/>
              <a:t>L’Oklahoma est l’un des états les plus marqués par l’histoire de l’Ouest. Considéré tout juste bon à y parquer les indiens, l’</a:t>
            </a:r>
            <a:r>
              <a:rPr lang="fr-FR" sz="2400" b="1" dirty="0" err="1"/>
              <a:t>Indian</a:t>
            </a:r>
            <a:r>
              <a:rPr lang="fr-FR" sz="2400" b="1" dirty="0"/>
              <a:t> </a:t>
            </a:r>
            <a:r>
              <a:rPr lang="fr-FR" sz="2400" b="1" dirty="0" err="1"/>
              <a:t>Territory</a:t>
            </a:r>
            <a:r>
              <a:rPr lang="fr-FR" sz="2400" b="1" dirty="0"/>
              <a:t> accueillit </a:t>
            </a:r>
            <a:r>
              <a:rPr lang="fr-FR" sz="2400" b="1" dirty="0" smtClean="0"/>
              <a:t>les tribus indiennes chassées de leur territoire par les WASP. </a:t>
            </a:r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endParaRPr lang="fr-FR" sz="2400" b="1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80753"/>
            <a:ext cx="3446157" cy="516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55576" y="1916832"/>
            <a:ext cx="3816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 smtClean="0"/>
          </a:p>
          <a:p>
            <a:endParaRPr lang="fr-FR" sz="2400" b="1" dirty="0"/>
          </a:p>
          <a:p>
            <a:endParaRPr lang="fr-FR" sz="2400" b="1" dirty="0" smtClean="0"/>
          </a:p>
          <a:p>
            <a:r>
              <a:rPr lang="fr-FR" sz="2400" b="1" dirty="0" smtClean="0"/>
              <a:t>Ca </a:t>
            </a:r>
            <a:r>
              <a:rPr lang="fr-FR" sz="2400" b="1" dirty="0"/>
              <a:t>n’est donc pas par hasard si Oklahoma signifie « homme rouge » en </a:t>
            </a:r>
            <a:r>
              <a:rPr lang="fr-FR" sz="2400" b="1" dirty="0" err="1"/>
              <a:t>choctaw</a:t>
            </a:r>
            <a:r>
              <a:rPr lang="fr-FR" sz="2400" b="1" dirty="0"/>
              <a:t>, l’état abritant encore aujourd’hui l’une des plus fortes concentrations indiennes du pays (39 tribus installées sur place). </a:t>
            </a:r>
          </a:p>
        </p:txBody>
      </p:sp>
    </p:spTree>
    <p:extLst>
      <p:ext uri="{BB962C8B-B14F-4D97-AF65-F5344CB8AC3E}">
        <p14:creationId xmlns:p14="http://schemas.microsoft.com/office/powerpoint/2010/main" val="111143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576" y="476672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1</a:t>
            </a:r>
            <a:r>
              <a:rPr lang="fr-FR" sz="2400" baseline="30000" dirty="0" smtClean="0"/>
              <a:t>er</a:t>
            </a:r>
            <a:r>
              <a:rPr lang="fr-FR" sz="2400" dirty="0" smtClean="0"/>
              <a:t> mars 2014</a:t>
            </a:r>
            <a:r>
              <a:rPr lang="fr-FR" sz="2400" dirty="0"/>
              <a:t> </a:t>
            </a:r>
          </a:p>
          <a:p>
            <a:r>
              <a:rPr lang="fr-FR" sz="2400" dirty="0"/>
              <a:t>Départ à </a:t>
            </a:r>
            <a:r>
              <a:rPr lang="fr-FR" sz="2400" dirty="0" smtClean="0"/>
              <a:t>06h00 </a:t>
            </a:r>
            <a:r>
              <a:rPr lang="fr-FR" sz="2400" dirty="0"/>
              <a:t>de l’aéroport d’Oklahoma City, escale à </a:t>
            </a:r>
            <a:r>
              <a:rPr lang="fr-FR" sz="2400" dirty="0" smtClean="0"/>
              <a:t>Atlanta. </a:t>
            </a:r>
            <a:r>
              <a:rPr lang="fr-FR" sz="2400" dirty="0"/>
              <a:t>Arrivée à Roissy CDG le </a:t>
            </a:r>
            <a:r>
              <a:rPr lang="fr-FR" sz="2400" dirty="0" smtClean="0"/>
              <a:t>02/03/14 à </a:t>
            </a:r>
            <a:r>
              <a:rPr lang="fr-FR" sz="2400" u="sng" dirty="0" smtClean="0"/>
              <a:t>06h10</a:t>
            </a:r>
            <a:r>
              <a:rPr lang="fr-FR" sz="2400" dirty="0"/>
              <a:t>, </a:t>
            </a:r>
            <a:r>
              <a:rPr lang="fr-FR" sz="2400" u="sng" dirty="0"/>
              <a:t>Terminal 2E</a:t>
            </a:r>
            <a:r>
              <a:rPr lang="fr-FR" sz="2400" dirty="0"/>
              <a:t>, vol DL089</a:t>
            </a:r>
            <a:r>
              <a:rPr lang="fr-FR" sz="2400" dirty="0" smtClean="0"/>
              <a:t>.</a:t>
            </a:r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316835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910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6010301" cy="453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718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048672"/>
          </a:xfrm>
        </p:spPr>
        <p:txBody>
          <a:bodyPr/>
          <a:lstStyle/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r>
              <a:rPr lang="fr-FR" sz="2800" b="1" dirty="0" smtClean="0"/>
              <a:t>Seuls </a:t>
            </a:r>
            <a:r>
              <a:rPr lang="fr-FR" sz="2800" b="1" dirty="0"/>
              <a:t>blancs </a:t>
            </a:r>
            <a:r>
              <a:rPr lang="fr-FR" sz="2800" b="1" dirty="0" smtClean="0"/>
              <a:t>au XIXème et début XXème, à </a:t>
            </a:r>
            <a:r>
              <a:rPr lang="fr-FR" sz="2800" b="1" dirty="0"/>
              <a:t>se risquer dans ce "no man’s land" redouté, des hors-la-loi </a:t>
            </a:r>
            <a:r>
              <a:rPr lang="fr-FR" sz="2800" b="1" dirty="0" smtClean="0"/>
              <a:t>et </a:t>
            </a:r>
            <a:r>
              <a:rPr lang="fr-FR" sz="2800" b="1" dirty="0"/>
              <a:t>les cow-boys montant les troupeaux texans vers les « Reines de la Prairie » du Kansas. </a:t>
            </a:r>
            <a:endParaRPr lang="fr-FR" sz="2800" b="1" dirty="0" smtClean="0"/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90154"/>
            <a:ext cx="3664841" cy="234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60649"/>
            <a:ext cx="3024336" cy="239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8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3300" b="1" dirty="0" smtClean="0"/>
              <a:t>Au </a:t>
            </a:r>
            <a:r>
              <a:rPr lang="fr-FR" sz="3300" b="1" dirty="0"/>
              <a:t>boom pétrolier des années 1920, succéda la sécheresse des </a:t>
            </a:r>
            <a:r>
              <a:rPr lang="fr-FR" sz="3300" b="1" dirty="0" err="1"/>
              <a:t>Dust</a:t>
            </a:r>
            <a:r>
              <a:rPr lang="fr-FR" sz="3300" b="1" dirty="0"/>
              <a:t> </a:t>
            </a:r>
            <a:r>
              <a:rPr lang="fr-FR" sz="3300" b="1" dirty="0" err="1"/>
              <a:t>Bowls</a:t>
            </a:r>
            <a:r>
              <a:rPr lang="fr-FR" sz="3300" b="1" dirty="0"/>
              <a:t> des années 1930 qui déclencha, lors de la Grande Dépression, l’émigration des fermiers pauvres </a:t>
            </a:r>
            <a:r>
              <a:rPr lang="fr-FR" sz="3300" b="1" dirty="0" smtClean="0"/>
              <a:t>et ruinés. </a:t>
            </a:r>
          </a:p>
          <a:p>
            <a:pPr marL="0" indent="0">
              <a:buNone/>
            </a:pPr>
            <a:endParaRPr lang="fr-FR" sz="3300" b="1" dirty="0" smtClean="0"/>
          </a:p>
          <a:p>
            <a:pPr marL="0" indent="0">
              <a:buNone/>
            </a:pPr>
            <a:endParaRPr lang="fr-FR" sz="3300" b="1" dirty="0" smtClean="0"/>
          </a:p>
          <a:p>
            <a:pPr marL="0" indent="0">
              <a:buNone/>
            </a:pPr>
            <a:endParaRPr lang="fr-FR" sz="3300" b="1" dirty="0" smtClean="0"/>
          </a:p>
          <a:p>
            <a:pPr marL="0" indent="0">
              <a:buNone/>
            </a:pPr>
            <a:endParaRPr lang="fr-FR" sz="3300" b="1" dirty="0"/>
          </a:p>
          <a:p>
            <a:pPr marL="0" indent="0">
              <a:buNone/>
            </a:pPr>
            <a:r>
              <a:rPr lang="fr-FR" sz="3300" b="1" dirty="0"/>
              <a:t/>
            </a:r>
            <a:br>
              <a:rPr lang="fr-FR" sz="3300" b="1" dirty="0"/>
            </a:br>
            <a:endParaRPr lang="fr-FR" sz="3300" b="1" dirty="0" smtClean="0"/>
          </a:p>
          <a:p>
            <a:pPr marL="0" indent="0">
              <a:buNone/>
            </a:pPr>
            <a:endParaRPr lang="fr-FR" sz="3300" b="1" dirty="0"/>
          </a:p>
          <a:p>
            <a:pPr marL="0" indent="0">
              <a:buNone/>
            </a:pPr>
            <a:r>
              <a:rPr lang="fr-FR" sz="3300" b="1" dirty="0" smtClean="0"/>
              <a:t>Cet </a:t>
            </a:r>
            <a:r>
              <a:rPr lang="fr-FR" sz="3300" b="1" dirty="0"/>
              <a:t>héritage est aujourd'hui lié à </a:t>
            </a:r>
            <a:r>
              <a:rPr lang="fr-FR" sz="3300" b="1" dirty="0" smtClean="0"/>
              <a:t>celui de </a:t>
            </a:r>
            <a:r>
              <a:rPr lang="fr-FR" sz="3300" b="1" dirty="0"/>
              <a:t>la Route 66 </a:t>
            </a:r>
            <a:r>
              <a:rPr lang="fr-FR" sz="3300" b="1" dirty="0" smtClean="0"/>
              <a:t>,et </a:t>
            </a:r>
            <a:r>
              <a:rPr lang="fr-FR" sz="3300" b="1" dirty="0"/>
              <a:t>à un patchwork de </a:t>
            </a:r>
            <a:r>
              <a:rPr lang="fr-FR" sz="3300" b="1" dirty="0" smtClean="0"/>
              <a:t>paysages: forêt orientale, plaines </a:t>
            </a:r>
            <a:r>
              <a:rPr lang="fr-FR" sz="3300" b="1" dirty="0"/>
              <a:t>arides piquetées d’éoliennes, </a:t>
            </a:r>
            <a:r>
              <a:rPr lang="fr-FR" sz="3300" b="1" dirty="0" smtClean="0"/>
              <a:t>prairie </a:t>
            </a:r>
            <a:r>
              <a:rPr lang="fr-FR" sz="3300" b="1" dirty="0"/>
              <a:t>parcourue par les tornades, les lacs, cascades et de puissantes rivières.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3168352" cy="247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 flipH="1">
            <a:off x="5292080" y="1497558"/>
            <a:ext cx="2042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« Les Raisins de la Colère » </a:t>
            </a:r>
            <a:r>
              <a:rPr lang="fr-FR" b="1" dirty="0" smtClean="0"/>
              <a:t>de  </a:t>
            </a:r>
            <a:r>
              <a:rPr lang="fr-FR" b="1" dirty="0"/>
              <a:t>John Steinbeck. </a:t>
            </a:r>
          </a:p>
        </p:txBody>
      </p:sp>
    </p:spTree>
    <p:extLst>
      <p:ext uri="{BB962C8B-B14F-4D97-AF65-F5344CB8AC3E}">
        <p14:creationId xmlns:p14="http://schemas.microsoft.com/office/powerpoint/2010/main" val="180829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8196" name="Picture 4" descr="chemin de terre, vent de l'arrière-pays de l'Oklahoma Banque d'images - 31073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1"/>
            <a:ext cx="4032448" cy="283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00" y="260648"/>
            <a:ext cx="396517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10" y="3501009"/>
            <a:ext cx="345304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1423"/>
            <a:ext cx="3384376" cy="382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79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Séjour en Oklahoma</a:t>
            </a:r>
            <a:br>
              <a:rPr lang="fr-FR" dirty="0" smtClean="0"/>
            </a:br>
            <a:r>
              <a:rPr lang="fr-FR" dirty="0" smtClean="0"/>
              <a:t>16 </a:t>
            </a:r>
            <a:r>
              <a:rPr lang="fr-FR" dirty="0" smtClean="0"/>
              <a:t>février -</a:t>
            </a:r>
            <a:r>
              <a:rPr lang="fr-FR" baseline="30000" dirty="0" smtClean="0"/>
              <a:t> </a:t>
            </a:r>
            <a:r>
              <a:rPr lang="fr-FR" dirty="0" smtClean="0"/>
              <a:t> 2 mars 2014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412776"/>
            <a:ext cx="8435280" cy="518457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b="1" dirty="0" smtClean="0"/>
              <a:t> </a:t>
            </a:r>
            <a:r>
              <a:rPr lang="fr-FR" sz="8000" b="1" dirty="0"/>
              <a:t>Transfert </a:t>
            </a:r>
            <a:r>
              <a:rPr lang="fr-FR" sz="8000" b="1" dirty="0" smtClean="0"/>
              <a:t>en covoiturage jusqu’à </a:t>
            </a:r>
            <a:r>
              <a:rPr lang="fr-FR" sz="8000" b="1" dirty="0"/>
              <a:t>l’aéroport de Roissy CDG / retour à Montdidier </a:t>
            </a:r>
            <a:endParaRPr lang="fr-FR" sz="8000" dirty="0"/>
          </a:p>
          <a:p>
            <a:pPr marL="0" indent="0">
              <a:buNone/>
            </a:pPr>
            <a:endParaRPr lang="fr-FR" sz="8000" dirty="0" smtClean="0">
              <a:sym typeface="Wingdings 3"/>
            </a:endParaRPr>
          </a:p>
          <a:p>
            <a:pPr marL="0" indent="0">
              <a:buNone/>
            </a:pPr>
            <a:endParaRPr lang="fr-FR" sz="8000" dirty="0">
              <a:sym typeface="Wingdings 3"/>
            </a:endParaRPr>
          </a:p>
          <a:p>
            <a:pPr marL="0" indent="0">
              <a:buNone/>
            </a:pPr>
            <a:r>
              <a:rPr lang="fr-FR" sz="8000" dirty="0" smtClean="0">
                <a:sym typeface="Wingdings 3"/>
              </a:rPr>
              <a:t></a:t>
            </a:r>
            <a:r>
              <a:rPr lang="fr-FR" sz="8000" dirty="0" smtClean="0"/>
              <a:t> </a:t>
            </a:r>
            <a:r>
              <a:rPr lang="fr-FR" sz="8000" u="sng" dirty="0"/>
              <a:t>Dates et horaires</a:t>
            </a:r>
            <a:r>
              <a:rPr lang="fr-FR" sz="8000" dirty="0"/>
              <a:t> : </a:t>
            </a:r>
          </a:p>
          <a:p>
            <a:pPr marL="0" indent="0">
              <a:buNone/>
            </a:pPr>
            <a:r>
              <a:rPr lang="fr-FR" sz="8000" dirty="0"/>
              <a:t> </a:t>
            </a:r>
          </a:p>
          <a:p>
            <a:pPr marL="0" indent="0">
              <a:buNone/>
            </a:pPr>
            <a:r>
              <a:rPr lang="fr-FR" sz="8000" b="1" dirty="0"/>
              <a:t>Le </a:t>
            </a:r>
            <a:r>
              <a:rPr lang="fr-FR" sz="8000" b="1" dirty="0" smtClean="0"/>
              <a:t>dimanche 16/02/14</a:t>
            </a:r>
            <a:r>
              <a:rPr lang="fr-FR" sz="8000" b="1" dirty="0"/>
              <a:t> : </a:t>
            </a:r>
            <a:endParaRPr lang="fr-FR" sz="8000" dirty="0"/>
          </a:p>
          <a:p>
            <a:pPr marL="0" indent="0">
              <a:buNone/>
            </a:pPr>
            <a:r>
              <a:rPr lang="fr-FR" sz="8000" dirty="0"/>
              <a:t>Départ à </a:t>
            </a:r>
            <a:r>
              <a:rPr lang="fr-FR" sz="8000" u="sng" dirty="0" smtClean="0"/>
              <a:t>10h30</a:t>
            </a:r>
            <a:r>
              <a:rPr lang="fr-FR" sz="8000" dirty="0" smtClean="0"/>
              <a:t> </a:t>
            </a:r>
            <a:r>
              <a:rPr lang="fr-FR" sz="8000" dirty="0"/>
              <a:t>de Roissy CDG </a:t>
            </a:r>
            <a:r>
              <a:rPr lang="fr-FR" sz="8000" u="sng" dirty="0"/>
              <a:t>Terminal 2E</a:t>
            </a:r>
            <a:r>
              <a:rPr lang="fr-FR" sz="8000" dirty="0"/>
              <a:t>, vol </a:t>
            </a:r>
            <a:r>
              <a:rPr lang="fr-FR" sz="8000" dirty="0" smtClean="0"/>
              <a:t>DL099. </a:t>
            </a:r>
            <a:r>
              <a:rPr lang="fr-FR" sz="8000" dirty="0"/>
              <a:t>Arrivée à l’aéroport d’Oklahoma City à </a:t>
            </a:r>
            <a:r>
              <a:rPr lang="fr-FR" sz="8000" dirty="0" smtClean="0"/>
              <a:t>16h57 </a:t>
            </a:r>
            <a:r>
              <a:rPr lang="fr-FR" sz="8000" dirty="0"/>
              <a:t>heure locale avec escale à </a:t>
            </a:r>
            <a:r>
              <a:rPr lang="fr-FR" sz="8000" dirty="0" smtClean="0"/>
              <a:t>Detroit. </a:t>
            </a:r>
            <a:endParaRPr lang="fr-FR" sz="8000" dirty="0"/>
          </a:p>
          <a:p>
            <a:pPr marL="0" indent="0">
              <a:buNone/>
            </a:pPr>
            <a:r>
              <a:rPr lang="fr-FR" sz="8000" dirty="0"/>
              <a:t> </a:t>
            </a:r>
          </a:p>
          <a:p>
            <a:pPr marL="0" indent="0">
              <a:buNone/>
            </a:pPr>
            <a:r>
              <a:rPr lang="fr-FR" sz="8000" b="1" dirty="0"/>
              <a:t>Le </a:t>
            </a:r>
            <a:r>
              <a:rPr lang="fr-FR" sz="8000" b="1" dirty="0" smtClean="0"/>
              <a:t>samedi </a:t>
            </a:r>
            <a:r>
              <a:rPr lang="fr-FR" sz="8000" b="1" dirty="0" smtClean="0"/>
              <a:t>1er</a:t>
            </a:r>
            <a:r>
              <a:rPr lang="fr-FR" sz="8000" b="1" dirty="0" smtClean="0"/>
              <a:t>/03/14</a:t>
            </a:r>
            <a:r>
              <a:rPr lang="fr-FR" sz="8000" b="1" dirty="0"/>
              <a:t> : </a:t>
            </a:r>
            <a:endParaRPr lang="fr-FR" sz="8000" dirty="0"/>
          </a:p>
          <a:p>
            <a:pPr marL="0" indent="0">
              <a:buNone/>
            </a:pPr>
            <a:r>
              <a:rPr lang="fr-FR" sz="8000" dirty="0"/>
              <a:t>Départ à </a:t>
            </a:r>
            <a:r>
              <a:rPr lang="fr-FR" sz="8000" dirty="0" smtClean="0"/>
              <a:t>06h00 </a:t>
            </a:r>
            <a:r>
              <a:rPr lang="fr-FR" sz="8000" dirty="0"/>
              <a:t>de l’aéroport d’Oklahoma City, escale à </a:t>
            </a:r>
            <a:r>
              <a:rPr lang="fr-FR" sz="8000" dirty="0" smtClean="0"/>
              <a:t>Atlanta. </a:t>
            </a:r>
            <a:r>
              <a:rPr lang="fr-FR" sz="8000" dirty="0"/>
              <a:t>Arrivée à Roissy CDG le </a:t>
            </a:r>
            <a:r>
              <a:rPr lang="fr-FR" sz="8000" b="1" dirty="0" smtClean="0"/>
              <a:t>02/03/14</a:t>
            </a:r>
            <a:r>
              <a:rPr lang="fr-FR" sz="8000" dirty="0" smtClean="0"/>
              <a:t> </a:t>
            </a:r>
            <a:r>
              <a:rPr lang="fr-FR" sz="8000" dirty="0"/>
              <a:t>à </a:t>
            </a:r>
            <a:r>
              <a:rPr lang="fr-FR" sz="8000" u="sng" dirty="0" smtClean="0"/>
              <a:t>06h10</a:t>
            </a:r>
            <a:r>
              <a:rPr lang="fr-FR" sz="8000" dirty="0" smtClean="0"/>
              <a:t>, </a:t>
            </a:r>
            <a:r>
              <a:rPr lang="fr-FR" sz="8000" u="sng" dirty="0"/>
              <a:t>Terminal 2E</a:t>
            </a:r>
            <a:r>
              <a:rPr lang="fr-FR" sz="8000" dirty="0"/>
              <a:t>, vol </a:t>
            </a:r>
            <a:r>
              <a:rPr lang="fr-FR" sz="8000" dirty="0" smtClean="0"/>
              <a:t>DL028.</a:t>
            </a:r>
            <a:endParaRPr lang="fr-FR" sz="8000" dirty="0" smtClean="0"/>
          </a:p>
          <a:p>
            <a:pPr marL="0" indent="0">
              <a:buNone/>
            </a:pPr>
            <a:endParaRPr lang="fr-FR" sz="8600" dirty="0" smtClean="0"/>
          </a:p>
          <a:p>
            <a:pPr marL="0" indent="0">
              <a:buNone/>
            </a:pPr>
            <a:r>
              <a:rPr lang="fr-FR" sz="8600" dirty="0">
                <a:sym typeface="Wingdings 3"/>
              </a:rPr>
              <a:t></a:t>
            </a:r>
            <a:r>
              <a:rPr lang="fr-FR" sz="8600" dirty="0"/>
              <a:t> Pour les groupes, nous devons être à l’aéroport </a:t>
            </a:r>
            <a:r>
              <a:rPr lang="fr-FR" sz="8600" u="sng" dirty="0"/>
              <a:t>3h avant le départ</a:t>
            </a:r>
            <a:r>
              <a:rPr lang="fr-FR" sz="8600" dirty="0"/>
              <a:t>, soit à </a:t>
            </a:r>
            <a:r>
              <a:rPr lang="fr-FR" sz="8600" b="1" dirty="0" smtClean="0"/>
              <a:t>07h30</a:t>
            </a:r>
            <a:r>
              <a:rPr lang="fr-FR" sz="8600" dirty="0" smtClean="0"/>
              <a:t> </a:t>
            </a:r>
            <a:r>
              <a:rPr lang="fr-FR" sz="8600" dirty="0"/>
              <a:t>le 16 </a:t>
            </a:r>
            <a:r>
              <a:rPr lang="fr-FR" sz="8600" dirty="0" smtClean="0"/>
              <a:t>février. </a:t>
            </a:r>
            <a:endParaRPr lang="fr-FR" sz="8600" dirty="0"/>
          </a:p>
          <a:p>
            <a:pPr marL="0" indent="0">
              <a:buNone/>
            </a:pPr>
            <a:r>
              <a:rPr lang="fr-FR" sz="8600" dirty="0"/>
              <a:t>Nous nous retrouverons à </a:t>
            </a:r>
            <a:r>
              <a:rPr lang="fr-FR" sz="8600" b="1" dirty="0" smtClean="0"/>
              <a:t>05h45</a:t>
            </a:r>
            <a:r>
              <a:rPr lang="fr-FR" sz="8600" dirty="0" smtClean="0"/>
              <a:t> </a:t>
            </a:r>
            <a:r>
              <a:rPr lang="fr-FR" sz="8600" dirty="0"/>
              <a:t>au </a:t>
            </a:r>
            <a:r>
              <a:rPr lang="fr-FR" sz="8600" u="sng" dirty="0"/>
              <a:t>parking des bus</a:t>
            </a:r>
            <a:r>
              <a:rPr lang="fr-FR" sz="8600" dirty="0"/>
              <a:t> à côté du lycée avant de nous acheminer vers l’aéroport. </a:t>
            </a:r>
          </a:p>
          <a:p>
            <a:pPr marL="0" indent="0">
              <a:buNone/>
            </a:pPr>
            <a:endParaRPr lang="fr-FR" sz="5100" dirty="0"/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Picture 2" descr="D:\photos\oklahoma\P1100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32614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5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8330081"/>
              </p:ext>
            </p:extLst>
          </p:nvPr>
        </p:nvGraphicFramePr>
        <p:xfrm>
          <a:off x="708249" y="404664"/>
          <a:ext cx="7603182" cy="5839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03182"/>
              </a:tblGrid>
              <a:tr h="35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Dimanche 16 février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52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             </a:t>
                      </a:r>
                      <a:r>
                        <a:rPr lang="en-US" sz="2400" dirty="0" err="1" smtClean="0">
                          <a:effectLst/>
                        </a:rPr>
                        <a:t>Arrivée</a:t>
                      </a:r>
                      <a:r>
                        <a:rPr lang="en-US" sz="2400" dirty="0" smtClean="0">
                          <a:effectLst/>
                        </a:rPr>
                        <a:t> à 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l’aéroport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d’Oklahoma</a:t>
                      </a:r>
                      <a:r>
                        <a:rPr lang="en-US" sz="2400" baseline="0" dirty="0" smtClean="0">
                          <a:effectLst/>
                        </a:rPr>
                        <a:t> City à 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smtClean="0">
                          <a:effectLst/>
                        </a:rPr>
                        <a:t>16h59</a:t>
                      </a:r>
                      <a:endParaRPr lang="en-US" sz="2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/>
                      </a:r>
                      <a:br>
                        <a:rPr lang="en-US" sz="2400" dirty="0">
                          <a:effectLst/>
                        </a:rPr>
                      </a:br>
                      <a:r>
                        <a:rPr lang="en-US" sz="2400" dirty="0" smtClean="0">
                          <a:effectLst/>
                        </a:rPr>
                        <a:t>♦♦♦♦♦♦♦♦♦♦♦♦♦♦♦♦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Prise en charge par les familles 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♦♦♦♦♦♦♦♦♦♦♦♦♦♦♦♦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Retour au</a:t>
                      </a:r>
                      <a:r>
                        <a:rPr lang="en-US" sz="2400" baseline="0" dirty="0" smtClean="0">
                          <a:effectLst/>
                        </a:rPr>
                        <a:t> domicile des </a:t>
                      </a:r>
                      <a:r>
                        <a:rPr lang="en-US" sz="2400" baseline="0" dirty="0" err="1" smtClean="0">
                          <a:effectLst/>
                        </a:rPr>
                        <a:t>familles</a:t>
                      </a:r>
                      <a:r>
                        <a:rPr lang="en-US" sz="2400" baseline="0" dirty="0" smtClean="0">
                          <a:effectLst/>
                        </a:rPr>
                        <a:t>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effectLst/>
                        </a:rPr>
                        <a:t>installation et </a:t>
                      </a:r>
                      <a:r>
                        <a:rPr lang="en-US" sz="2400" baseline="0" dirty="0" err="1" smtClean="0">
                          <a:effectLst/>
                        </a:rPr>
                        <a:t>prise</a:t>
                      </a:r>
                      <a:r>
                        <a:rPr lang="en-US" sz="2400" baseline="0" dirty="0" smtClean="0">
                          <a:effectLst/>
                        </a:rPr>
                        <a:t> de contact…et repos </a:t>
                      </a:r>
                      <a:r>
                        <a:rPr lang="en-US" sz="2400" baseline="0" dirty="0" err="1" smtClean="0">
                          <a:effectLst/>
                        </a:rPr>
                        <a:t>bien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mérité</a:t>
                      </a:r>
                      <a:r>
                        <a:rPr lang="en-US" sz="2400" baseline="0" dirty="0" smtClean="0">
                          <a:effectLst/>
                        </a:rPr>
                        <a:t>!</a:t>
                      </a:r>
                      <a:endParaRPr lang="fr-FR" sz="2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4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3312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419" y="1268760"/>
            <a:ext cx="4196163" cy="234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43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504218"/>
              </p:ext>
            </p:extLst>
          </p:nvPr>
        </p:nvGraphicFramePr>
        <p:xfrm>
          <a:off x="611560" y="332656"/>
          <a:ext cx="7200800" cy="5638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0"/>
              </a:tblGrid>
              <a:tr h="38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lundi </a:t>
                      </a:r>
                      <a:r>
                        <a:rPr lang="fr-FR" sz="2400" dirty="0" smtClean="0">
                          <a:effectLst/>
                        </a:rPr>
                        <a:t>17 </a:t>
                      </a:r>
                      <a:r>
                        <a:rPr lang="fr-FR" sz="2400" dirty="0" smtClean="0">
                          <a:effectLst/>
                        </a:rPr>
                        <a:t>février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423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Rendez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vous</a:t>
                      </a:r>
                      <a:r>
                        <a:rPr lang="en-US" sz="2400" dirty="0" smtClean="0">
                          <a:effectLst/>
                        </a:rPr>
                        <a:t> au </a:t>
                      </a:r>
                      <a:r>
                        <a:rPr lang="en-US" sz="2400" dirty="0" smtClean="0">
                          <a:effectLst/>
                        </a:rPr>
                        <a:t>WHS Media Center </a:t>
                      </a:r>
                      <a:r>
                        <a:rPr lang="en-US" sz="2400" baseline="0" dirty="0" smtClean="0">
                          <a:effectLst/>
                        </a:rPr>
                        <a:t>à 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8:00 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♦♦♦♦♦♦♦♦♦♦♦♦♦♦♦♦</a:t>
                      </a:r>
                      <a:endParaRPr lang="fr-FR" sz="2400" dirty="0" smtClean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Observation </a:t>
                      </a:r>
                      <a:r>
                        <a:rPr lang="fr-FR" sz="2400" dirty="0" smtClean="0">
                          <a:effectLst/>
                        </a:rPr>
                        <a:t>aux</a:t>
                      </a:r>
                      <a:r>
                        <a:rPr lang="fr-FR" sz="2400" baseline="0" dirty="0" smtClean="0">
                          <a:effectLst/>
                        </a:rPr>
                        <a:t> </a:t>
                      </a:r>
                      <a:r>
                        <a:rPr lang="fr-FR" sz="2400" baseline="0" dirty="0" smtClean="0">
                          <a:effectLst/>
                        </a:rPr>
                        <a:t>différents cours  </a:t>
                      </a:r>
                      <a:r>
                        <a:rPr lang="fr-FR" sz="2400" baseline="0" dirty="0" smtClean="0">
                          <a:effectLst/>
                        </a:rPr>
                        <a:t> du </a:t>
                      </a:r>
                      <a:r>
                        <a:rPr lang="fr-FR" sz="2400" baseline="0" dirty="0" smtClean="0">
                          <a:effectLst/>
                        </a:rPr>
                        <a:t>correspondant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♦♦♦♦♦♦♦♦♦♦♦♦♦♦♦♦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Déjeuner avec le correspondant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♦♦♦♦♦♦♦♦♦♦♦♦♦♦♦♦</a:t>
                      </a:r>
                      <a:endParaRPr lang="fr-FR" sz="24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smtClean="0">
                          <a:effectLst/>
                        </a:rPr>
                        <a:t>Après-midi: 13h départ pour l’université d’Oklahoma et visite du </a:t>
                      </a: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Musée d’Arts de Norman (ou Moore ?)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♦♦♦♦♦♦♦♦♦♦♦♦♦♦♦♦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Soirée en </a:t>
                      </a:r>
                      <a:r>
                        <a:rPr lang="en-US" sz="2400" dirty="0" err="1" smtClean="0">
                          <a:effectLst/>
                        </a:rPr>
                        <a:t>famille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4" y="4077072"/>
            <a:ext cx="3459034" cy="259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7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457388"/>
              </p:ext>
            </p:extLst>
          </p:nvPr>
        </p:nvGraphicFramePr>
        <p:xfrm>
          <a:off x="971600" y="188640"/>
          <a:ext cx="7429500" cy="4044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9500"/>
              </a:tblGrid>
              <a:tr h="384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mardi</a:t>
                      </a:r>
                      <a:r>
                        <a:rPr lang="fr-FR" sz="2400" baseline="0" dirty="0" smtClean="0">
                          <a:effectLst/>
                        </a:rPr>
                        <a:t> 18 </a:t>
                      </a:r>
                      <a:r>
                        <a:rPr lang="fr-FR" sz="2400" dirty="0" smtClean="0">
                          <a:effectLst/>
                        </a:rPr>
                        <a:t>février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48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r>
                        <a:rPr lang="en-US" sz="2400" dirty="0" err="1" smtClean="0">
                          <a:effectLst/>
                        </a:rPr>
                        <a:t>Rendez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vous</a:t>
                      </a:r>
                      <a:r>
                        <a:rPr lang="en-US" sz="2400" dirty="0" smtClean="0">
                          <a:effectLst/>
                        </a:rPr>
                        <a:t> au </a:t>
                      </a:r>
                      <a:r>
                        <a:rPr lang="en-US" sz="2400" dirty="0" smtClean="0">
                          <a:effectLst/>
                        </a:rPr>
                        <a:t>WHS </a:t>
                      </a:r>
                      <a:r>
                        <a:rPr lang="en-US" sz="2400" dirty="0" smtClean="0">
                          <a:effectLst/>
                        </a:rPr>
                        <a:t>Media Center </a:t>
                      </a:r>
                      <a:r>
                        <a:rPr lang="en-US" sz="2400" baseline="0" dirty="0" smtClean="0">
                          <a:effectLst/>
                        </a:rPr>
                        <a:t>à 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smtClean="0">
                          <a:effectLst/>
                        </a:rPr>
                        <a:t>8:00 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Les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élèves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français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suivront</a:t>
                      </a:r>
                      <a:r>
                        <a:rPr lang="en-US" sz="2400" baseline="0" dirty="0" smtClean="0">
                          <a:effectLst/>
                        </a:rPr>
                        <a:t> des </a:t>
                      </a:r>
                      <a:r>
                        <a:rPr lang="en-US" sz="2400" baseline="0" dirty="0" err="1" smtClean="0">
                          <a:effectLst/>
                        </a:rPr>
                        <a:t>cours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sur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l’histoire</a:t>
                      </a:r>
                      <a:r>
                        <a:rPr lang="en-US" sz="2400" baseline="0" dirty="0" smtClean="0">
                          <a:effectLst/>
                        </a:rPr>
                        <a:t> de </a:t>
                      </a:r>
                      <a:r>
                        <a:rPr lang="en-US" sz="2400" baseline="0" dirty="0" err="1" smtClean="0">
                          <a:effectLst/>
                        </a:rPr>
                        <a:t>l’Oklahoma</a:t>
                      </a:r>
                      <a:r>
                        <a:rPr lang="en-US" sz="2400" baseline="0" dirty="0" smtClean="0">
                          <a:effectLst/>
                        </a:rPr>
                        <a:t>, </a:t>
                      </a:r>
                      <a:r>
                        <a:rPr lang="en-US" sz="2400" baseline="0" dirty="0" err="1" smtClean="0">
                          <a:effectLst/>
                        </a:rPr>
                        <a:t>sur</a:t>
                      </a:r>
                      <a:r>
                        <a:rPr lang="en-US" sz="2400" baseline="0" dirty="0" smtClean="0">
                          <a:effectLst/>
                        </a:rPr>
                        <a:t> la </a:t>
                      </a:r>
                      <a:r>
                        <a:rPr lang="en-US" sz="2400" baseline="0" dirty="0" err="1" smtClean="0">
                          <a:effectLst/>
                        </a:rPr>
                        <a:t>littérature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américaine</a:t>
                      </a:r>
                      <a:r>
                        <a:rPr lang="en-US" sz="2400" baseline="0" dirty="0" smtClean="0">
                          <a:effectLst/>
                        </a:rPr>
                        <a:t> et des </a:t>
                      </a:r>
                      <a:r>
                        <a:rPr lang="en-US" sz="2400" baseline="0" dirty="0" err="1" smtClean="0">
                          <a:effectLst/>
                        </a:rPr>
                        <a:t>cours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d’espagnol</a:t>
                      </a:r>
                      <a:r>
                        <a:rPr lang="en-US" sz="2400" baseline="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 ♦♦♦♦♦♦♦♦♦♦♦♦♦♦♦♦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</a:rPr>
                        <a:t>Déjeuner avec les correspondants</a:t>
                      </a:r>
                      <a:endParaRPr lang="fr-F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♦♦♦♦♦♦♦♦♦♦♦♦♦♦♦♦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Après-midi???????</a:t>
                      </a:r>
                      <a:endParaRPr lang="fr-F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098" name="Picture 2" descr="D:\photos\oklahoma\P110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66294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photos\oklahoma\P110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66294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2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424</Words>
  <Application>Microsoft Office PowerPoint</Application>
  <PresentationFormat>Affichage à l'écran (4:3)</PresentationFormat>
  <Paragraphs>154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 séjour en Oklahoma  16 février– 2 mars 2014 </vt:lpstr>
      <vt:lpstr>Présentation PowerPoint</vt:lpstr>
      <vt:lpstr>Présentation PowerPoint</vt:lpstr>
      <vt:lpstr>Présentation PowerPoint</vt:lpstr>
      <vt:lpstr>Présentation PowerPoint</vt:lpstr>
      <vt:lpstr>Séjour en Oklahoma 16 février -  2 mars 2014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d’information jeudi 5 avril  séjour en Oklahoma</dc:title>
  <dc:creator>dangre</dc:creator>
  <cp:lastModifiedBy>dangre</cp:lastModifiedBy>
  <cp:revision>29</cp:revision>
  <dcterms:created xsi:type="dcterms:W3CDTF">2012-03-18T20:40:07Z</dcterms:created>
  <dcterms:modified xsi:type="dcterms:W3CDTF">2014-01-04T12:23:47Z</dcterms:modified>
</cp:coreProperties>
</file>