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055525-DEB0-4D40-8DB1-C445FCC5F8E3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9A8A7D-1953-4B21-8195-209D0E18C3D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 descr="http://img1.encyclopedie-incomplete.com/local/cache-vignettes/L440xH381/morpion_tic-tac-toe-b3a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933056"/>
            <a:ext cx="3215790" cy="2784582"/>
          </a:xfrm>
          <a:prstGeom prst="rect">
            <a:avLst/>
          </a:prstGeom>
          <a:noFill/>
        </p:spPr>
      </p:pic>
      <p:pic>
        <p:nvPicPr>
          <p:cNvPr id="23554" name="Picture 2" descr="http://www.jeupetille.com/Medias/jeupetille.com/gigamic/TANTRIX-STARTEG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4000500" cy="2638426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04856" cy="2088232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CLUB   </a:t>
            </a:r>
            <a:br>
              <a:rPr lang="fr-FR" dirty="0" smtClean="0"/>
            </a:br>
            <a:r>
              <a:rPr lang="fr-FR" dirty="0" smtClean="0"/>
              <a:t>JEU de STRATEGIE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6400800" cy="2376264"/>
          </a:xfrm>
        </p:spPr>
        <p:txBody>
          <a:bodyPr>
            <a:no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Lundi 12h30 à 13h30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        Mardi 16h à 17h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ctr"/>
            <a:r>
              <a:rPr lang="fr-FR" sz="5400" b="1" dirty="0" smtClean="0">
                <a:solidFill>
                  <a:schemeClr val="bg1"/>
                </a:solidFill>
              </a:rPr>
              <a:t>Salle 194</a:t>
            </a:r>
            <a:endParaRPr lang="fr-FR" sz="5400" b="1" dirty="0">
              <a:solidFill>
                <a:schemeClr val="bg1"/>
              </a:solidFill>
            </a:endParaRPr>
          </a:p>
        </p:txBody>
      </p:sp>
      <p:pic>
        <p:nvPicPr>
          <p:cNvPr id="23556" name="Picture 4" descr="http://highelf.free.fr/traductions/carcassonne/carcassonne_vil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5" y="332656"/>
            <a:ext cx="2685159" cy="2039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12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CLUB    JEU de STRATEGIE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  JEU de STRATEGIE</dc:title>
  <dc:creator>admin</dc:creator>
  <cp:lastModifiedBy>baraquin</cp:lastModifiedBy>
  <cp:revision>6</cp:revision>
  <dcterms:created xsi:type="dcterms:W3CDTF">2012-09-12T12:04:38Z</dcterms:created>
  <dcterms:modified xsi:type="dcterms:W3CDTF">2013-11-05T09:50:57Z</dcterms:modified>
</cp:coreProperties>
</file>