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095C-1B19-47FC-8077-99203EB393F8}" type="datetimeFigureOut">
              <a:rPr lang="fr-FR" smtClean="0"/>
              <a:pPr/>
              <a:t>23/11/2012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DF4B-C849-439D-8068-FB1E5DB6DC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a-theatre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r.questmachine.org/encyclopedie/Page_image.php?image=/encyclopedie/illustrations/illustrations_articles/palais_du_luxembourg_129659409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4632" cy="22596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Paris à Pieds. </a:t>
            </a:r>
            <a:br>
              <a:rPr lang="fr-FR" dirty="0" smtClean="0"/>
            </a:br>
            <a:r>
              <a:rPr lang="fr-FR" dirty="0" smtClean="0"/>
              <a:t>Voyage Pédagogique</a:t>
            </a:r>
            <a:br>
              <a:rPr lang="fr-FR" dirty="0" smtClean="0"/>
            </a:br>
            <a:r>
              <a:rPr lang="fr-FR" dirty="0" smtClean="0"/>
              <a:t>Arts plastiques , histoire et lettres.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Du 17 au 21 décembre 2012.</a:t>
            </a:r>
          </a:p>
          <a:p>
            <a:r>
              <a:rPr lang="fr-FR" dirty="0" smtClean="0"/>
              <a:t>Professeurs accompagnateurs: </a:t>
            </a:r>
          </a:p>
          <a:p>
            <a:r>
              <a:rPr lang="fr-FR" dirty="0" smtClean="0"/>
              <a:t>Me </a:t>
            </a:r>
            <a:r>
              <a:rPr lang="fr-FR" dirty="0" err="1" smtClean="0"/>
              <a:t>Dangreville</a:t>
            </a:r>
            <a:r>
              <a:rPr lang="fr-FR" dirty="0" smtClean="0"/>
              <a:t>, Me Caron et </a:t>
            </a:r>
            <a:r>
              <a:rPr lang="fr-FR" dirty="0" err="1" smtClean="0"/>
              <a:t>M.Dufossé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 advTm="18219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La BNF : la photographie en 100 chef d’œuvres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482" name="Picture 2" descr="http://www.yanous.com/pratique/culture/img/BN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9474"/>
            <a:ext cx="5334000" cy="3438526"/>
          </a:xfrm>
          <a:prstGeom prst="rect">
            <a:avLst/>
          </a:prstGeom>
          <a:noFill/>
        </p:spPr>
      </p:pic>
      <p:pic>
        <p:nvPicPr>
          <p:cNvPr id="20484" name="Picture 4" descr="http://www.francetv.fr/culturebox/sites/culturebox/files/styles/image_article/public/images/photos/2012/11/bnf-mar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4860032" cy="243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 jardin des plantes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http://www.gralon.net/tourisme/jardins/jardin-jardin-des-plantes-8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46802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Théâtre: Le songe d’une nuit d’été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http://www.ecla-theatre.com/dropbox/Copie_de_Songe-ecla-074.jpg?maxwidth=400&amp;maxheight=2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5616624" cy="3930170"/>
          </a:xfrm>
          <a:prstGeom prst="rect">
            <a:avLst/>
          </a:prstGeom>
          <a:noFill/>
        </p:spPr>
      </p:pic>
      <p:pic>
        <p:nvPicPr>
          <p:cNvPr id="22532" name="Picture 4" descr="logo Ecla Theat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262890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Notre DAME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 descr="http://upload.wikimedia.org/wikipedia/commons/thumb/a/a4/NotreDameDeParis.jpg/230px-NotreDameDe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788656" cy="5040560"/>
          </a:xfrm>
          <a:prstGeom prst="rect">
            <a:avLst/>
          </a:prstGeom>
          <a:noFill/>
        </p:spPr>
      </p:pic>
      <p:pic>
        <p:nvPicPr>
          <p:cNvPr id="23556" name="Picture 4" descr="http://www.okvoyage.com/images/article/81-photo-paris/paris-notre-dame-nuit-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635896" cy="2735690"/>
          </a:xfrm>
          <a:prstGeom prst="rect">
            <a:avLst/>
          </a:prstGeom>
          <a:noFill/>
        </p:spPr>
      </p:pic>
      <p:pic>
        <p:nvPicPr>
          <p:cNvPr id="23558" name="Picture 6" descr="http://www.notredamedeparis.fr/local/cache-vignettes/L350xH350/arton124-cd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685678" cy="268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L’église saint Séverin… ses Vitraux.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http://www.patrimoine-histoire.fr/images/Patrimoine/Paris/eStSeverin/ParS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68979" cy="503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Découverte du Quartier latin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http://www.photos-voyage.com/photos/paris/paris-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11500" dirty="0" smtClean="0"/>
              <a:t>MERCREDI…</a:t>
            </a:r>
            <a:endParaRPr lang="fr-FR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 musée de la préfecture de Police 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http://prefecturedepolice.interieur.gouv.fr/var/plain_site/storage/images/la-prefecture-de-police/service-des-archives-et-musee/le-musee-de-la-prefecture-de-police/musee/27039-1-fre-FR/mus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501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Visite guidée du Panthéon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http://upload.wikimedia.org/wikipedia/commons/thumb/8/8f/Pantheon_wider_centered.jpg/440px-Pantheon_wider_cent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7020272" cy="2712380"/>
          </a:xfrm>
          <a:prstGeom prst="rect">
            <a:avLst/>
          </a:prstGeom>
          <a:noFill/>
        </p:spPr>
      </p:pic>
      <p:pic>
        <p:nvPicPr>
          <p:cNvPr id="30724" name="Picture 4" descr="http://aventurieresdeparis.files.wordpress.com/2011/03/pantheon-paris-fp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7625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 Palais du Luxembourg et ses jardins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 descr="http://fr.questmachine.org/encyclopedie/illustrations/illustrations_articles/palais_du_luxembourg_12965940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416824" cy="497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13800" dirty="0" smtClean="0"/>
              <a:t>LUNDI ….</a:t>
            </a:r>
            <a:endParaRPr lang="fr-FR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9442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dirty="0" smtClean="0"/>
              <a:t>Rencontre avec le député de la Somme et président du conseil d'administration de Voies navigables de France.</a:t>
            </a:r>
            <a:br>
              <a:rPr lang="fr-FR" sz="2800" dirty="0" smtClean="0"/>
            </a:br>
            <a:r>
              <a:rPr lang="fr-FR" sz="2800" dirty="0" smtClean="0"/>
              <a:t>Alain GEST .</a:t>
            </a:r>
            <a:br>
              <a:rPr lang="fr-FR" sz="2800" dirty="0" smtClean="0"/>
            </a:br>
            <a:r>
              <a:rPr lang="fr-FR" sz="2800" dirty="0" smtClean="0"/>
              <a:t>Séance à L’assemblée Nationale.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ffe-ps.org/wp-content/uploads/2011/05/1600_assemblee_nationale_francais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42948" cy="3356992"/>
          </a:xfrm>
          <a:prstGeom prst="rect">
            <a:avLst/>
          </a:prstGeom>
          <a:noFill/>
        </p:spPr>
      </p:pic>
      <p:pic>
        <p:nvPicPr>
          <p:cNvPr id="1028" name="Picture 4" descr="http://offtherecords.files.wordpress.com/2008/04/assemblee-nation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641" y="1916832"/>
            <a:ext cx="409235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Découverte des champs Elysées illuminés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http://www.lefigaro.fr/medias/2012/11/21/fcfce0b6-340b-11e2-b678-359f2b07b0c4-493x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695825" cy="3124201"/>
          </a:xfrm>
          <a:prstGeom prst="rect">
            <a:avLst/>
          </a:prstGeom>
          <a:noFill/>
        </p:spPr>
      </p:pic>
      <p:pic>
        <p:nvPicPr>
          <p:cNvPr id="34820" name="Picture 4" descr="http://4.bp.blogspot.com/_YFovqKr5sjE/TNHFZNYUJ5I/AAAAAAAAA0I/jGw7kUjGxks/s1600/marche-de-noel-1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16600" dirty="0" smtClean="0"/>
              <a:t>JEUDI …</a:t>
            </a:r>
            <a:endParaRPr lang="fr-FR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 smtClean="0"/>
              <a:t>Visite et conférence à la maison </a:t>
            </a:r>
            <a:r>
              <a:rPr lang="fr-FR" sz="2800" dirty="0" smtClean="0"/>
              <a:t> </a:t>
            </a:r>
            <a:r>
              <a:rPr lang="fr-FR" sz="2800" dirty="0" smtClean="0"/>
              <a:t>européenne de la photographie.</a:t>
            </a:r>
            <a:br>
              <a:rPr lang="fr-FR" sz="2800" dirty="0" smtClean="0"/>
            </a:br>
            <a:r>
              <a:rPr lang="fr-FR" sz="2800" dirty="0" smtClean="0"/>
              <a:t>« la photographie en France de 1950 à nos jours…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 descr="http://myrebirth.fr/files/maison-europeenne-de-la-photograph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5920"/>
            <a:ext cx="5292080" cy="5292080"/>
          </a:xfrm>
          <a:prstGeom prst="rect">
            <a:avLst/>
          </a:prstGeom>
          <a:noFill/>
        </p:spPr>
      </p:pic>
      <p:pic>
        <p:nvPicPr>
          <p:cNvPr id="35844" name="Picture 4" descr="Exposition 'La Photographie en France' à la M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450" y="1556792"/>
            <a:ext cx="2023550" cy="2804171"/>
          </a:xfrm>
          <a:prstGeom prst="rect">
            <a:avLst/>
          </a:prstGeom>
          <a:noFill/>
        </p:spPr>
      </p:pic>
      <p:pic>
        <p:nvPicPr>
          <p:cNvPr id="35846" name="Picture 6" descr="La photographie en France 1950 - 2000 | Photographies - Photographers | Scoop.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1876289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Arènes de Lutèce 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 descr="http://theudericus.free.fr/Universite/Arenes_de_Lut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Visite du musée d’Orsay, </a:t>
            </a:r>
            <a:br>
              <a:rPr lang="fr-FR" dirty="0" smtClean="0"/>
            </a:br>
            <a:r>
              <a:rPr lang="fr-FR" dirty="0" smtClean="0"/>
              <a:t>zoom sur l’artiste: Gustave Courbet.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 descr="http://www.marina-de-paris.com/IMG/jpg/interieur-du-musee-d-orsay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899925" cy="2924944"/>
          </a:xfrm>
          <a:prstGeom prst="rect">
            <a:avLst/>
          </a:prstGeom>
          <a:noFill/>
        </p:spPr>
      </p:pic>
      <p:pic>
        <p:nvPicPr>
          <p:cNvPr id="38916" name="Picture 4" descr="http://www.lieuxtouristiques.com/userfiles/image/image%20folder1/France/The%20Musee%20d%E2%80%99Orsay,%20P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810000" cy="2857500"/>
          </a:xfrm>
          <a:prstGeom prst="rect">
            <a:avLst/>
          </a:prstGeom>
          <a:noFill/>
        </p:spPr>
      </p:pic>
      <p:pic>
        <p:nvPicPr>
          <p:cNvPr id="38918" name="Picture 6" descr="http://upload.wikimedia.org/wikipedia/commons/9/94/Gustave_Courbet_auto-retr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71798"/>
            <a:ext cx="3275856" cy="2686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dirty="0" smtClean="0"/>
              <a:t>Le centre Georges POMPIDOU: visite nocturne 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 descr="http://www.chicline.com/Res/Pic/ParisSlideshows/Musees/centre-pompidou-nuit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148064" cy="3861048"/>
          </a:xfrm>
          <a:prstGeom prst="rect">
            <a:avLst/>
          </a:prstGeom>
          <a:noFill/>
        </p:spPr>
      </p:pic>
      <p:pic>
        <p:nvPicPr>
          <p:cNvPr id="39940" name="Picture 4" descr="http://www.routard.com/images_contenu/communaute/photos/publi/020/pt19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5373216"/>
            <a:ext cx="7128792" cy="1180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                                 Bertrand </a:t>
            </a:r>
            <a:r>
              <a:rPr lang="fr-FR" dirty="0" err="1" smtClean="0"/>
              <a:t>Lavier</a:t>
            </a:r>
            <a:r>
              <a:rPr lang="fr-FR" dirty="0" smtClean="0"/>
              <a:t> .</a:t>
            </a:r>
            <a:endParaRPr lang="fr-FR" dirty="0"/>
          </a:p>
        </p:txBody>
      </p:sp>
      <p:pic>
        <p:nvPicPr>
          <p:cNvPr id="44034" name="Picture 2" descr="http://www.uneparisiennesemerveille.com/wp-content/uploads/2012/10/DSC_0257-290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46834"/>
            <a:ext cx="4176464" cy="4176466"/>
          </a:xfrm>
          <a:prstGeom prst="rect">
            <a:avLst/>
          </a:prstGeom>
          <a:noFill/>
        </p:spPr>
      </p:pic>
      <p:pic>
        <p:nvPicPr>
          <p:cNvPr id="44036" name="Picture 4" descr="http://www.arteum.com/4840-4588-thickbox/andy-at-beaubourg-1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449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11500" dirty="0" smtClean="0"/>
              <a:t>VENDREDI …</a:t>
            </a:r>
            <a:endParaRPr lang="fr-FR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23488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 quartier de la Défense …</a:t>
            </a:r>
            <a:br>
              <a:rPr lang="fr-FR" dirty="0" smtClean="0"/>
            </a:br>
            <a:r>
              <a:rPr lang="fr-FR" dirty="0" smtClean="0"/>
              <a:t>Séance de prises de vue </a:t>
            </a:r>
            <a:r>
              <a:rPr lang="fr-FR" dirty="0" smtClean="0"/>
              <a:t>photographiques: « le corps dans l’architecture »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3826768" cy="392129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64" name="Picture 4" descr="http://lesoufflecestmavie.unblog.fr/files/2012/06/LaDefense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176464" cy="4193511"/>
          </a:xfrm>
          <a:prstGeom prst="rect">
            <a:avLst/>
          </a:prstGeom>
          <a:noFill/>
        </p:spPr>
      </p:pic>
      <p:pic>
        <p:nvPicPr>
          <p:cNvPr id="40966" name="Picture 6" descr="http://www.eparsa.com/images2/anne/ladefens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0823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L’hébergement ….</a:t>
            </a:r>
            <a:br>
              <a:rPr lang="fr-FR" dirty="0" smtClean="0"/>
            </a:br>
            <a:r>
              <a:rPr lang="fr-FR" dirty="0" smtClean="0"/>
              <a:t>LE BVJ LOUVRE.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20 Rue Jean-Jacques Rousseau  75001 Paris</a:t>
            </a:r>
            <a:br>
              <a:rPr lang="fr-FR" dirty="0"/>
            </a:br>
            <a:r>
              <a:rPr lang="fr-FR" dirty="0"/>
              <a:t>01 53 00 90 </a:t>
            </a:r>
            <a:r>
              <a:rPr lang="fr-FR" dirty="0" err="1"/>
              <a:t>90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7571184" cy="248113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http://cnparis2010.rotaract-france.org/images/Plan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4389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Centre Georges POMPIDOU: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 descr="http://www.lemouv.fr/sites/default/files/2012/11/19/44060/expo-dali-centre-pompidou-paris-2012.jpg?1353346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89018" cy="534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Et c’est tout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 descr="http://www.blogencommun.fr/blog/wp-content/uploads/gare-du-nord-cal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5722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ttp://media-cdn.tripadvisor.com/media/photo-s/01/b3/9f/d0/bvj-paris-louv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335220" cy="3540646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QSERUUExQWFRQVGBgYGRgYGBwbGxwcHhwYGBgXGxocHSYfGRwjGhoYIy8gIycpLCwuGB4xNTAqNyYrLCkBCQoKDgwOGg8PGiokHyQqKiwsKSwsNiwrLCspNSk2KSksLDYsLC0pLCkwLCwpLCw1LCwqLCwsLCksKSwxKSwpKf/AABEIALcBEwMBIgACEQEDEQH/xAAcAAACAgMBAQAAAAAAAAAAAAAFBgMEAAIHAQj/xABEEAACAQIEAwYDBAkCBQMFAAABAhEDIQAEEjEFQVEGEyJhcYEykaEHQrHBFCMzUmJy0eHwgpIVQ6LS8RZTsiQ1dMLD/8QAGQEAAwEBAQAAAAAAAAAAAAAAAAECAwQF/8QAJxEAAgICAgICAgEFAAAAAAAAAAECEQMhEjEyQSJRBIFhBRMzcaH/2gAMAwEAAhEDEQA/AOkdnOFGmoL/ABa2K+y6QfeSfQDG+dzT0qbl5LEgvpMASfDRQ9SNyORPMjFlmnTUBmKZKLHw/v1DzNoAEfjiXhI15dSyxqJaDvBYxqndogk9Z2xIy4PDTWwEBbDYbSB6flirXz8IZNgJLR12UdWM/XAninHJzC0gSo1bCZaDBJjZZtfeD7H8xkVqUijbf05/TB/oPRFwXOGpTLsNI1GB5CL+d5viwtdS481nbzjn+GOf9oe1tTIvRoUhqCLqcssgtdiNcWmfriz2L46+brrUuENPn4vbVyIM8r4EybBH2kcDCVjVctVp1ANVMAm07TMqCZMjp1viHsDw6pSqIxhZMJTQGNJMkEtJ87RHzGG7tdlajVFP3NMbxN5IboJItz+mM4XlJJFLxEgAudlBg39vui/Xpibp6KS9hDj/AB7QAlOSxJFvTYH1i8el7gHxBO4pqazB6zglUiFQG9xzIJPqfc4aOGcECQ7+Kpzbz2sMUu1nCu9VDzSSPYT+WFK6GmI9HMM1enrYkl1ETsJt6Dyx1nHFuCBmzlK3/OpyYmbzuZOOyvWA3/zl+OHBUgbsoceQGk0ibcumpcBcqxK1emhDG8EMbzzsBvi9xPi6sjqCIFtiDuL7YFZbPppcagCygCYvBkwJlrfUjELNj5VYODoZOFt+p+Zwmdqu1woBqWsLqDBZIANp3Alfx/Jx4QAaIILeKWkm/l6W5csIPb/7OnzH6xNAAlmJJ6Enw8r9JmRaxlfkQlNUiUvRzjtF2lqsBTkypmTBMmeY8MQep5YHUdWYDFwJNixF2OwWRy1FCTaN5w3dkexlPNAd87Erp/ZqNIBpu4Usdj4SOYt6Sv8AaRTlm0hQGD6lI2VdAXT89JER8MmTjOGBQRVK9BDJ9ju7pipVPeDWIprKqfhktI1afEdhJCkiJGDfZ5TScLDKO8UhJBUDvqYsB8JJJkSdhzBwA4Dx6o6Bamhaa3UoLsRYJdoAAAFpMRIPMslbSe87uSSDGrTsQVQEjUwBAgQq/wAON7SG+TdM6ZxLKNXNMh9IUPPnqAiB1EH5+ZBGcaRKOXqBQzDS5aLsZEHyBO1hHli5ksz+r1VSFtLSfCPU/wBcA892pRyVy6NWItPw0/8Aedx/KDhubqiVHYr5DKmoDAsxllEhZ/i+85jmfpizUzFOn4b1G/8Abpjb15KP5jif/hLG2YqwrXKU5UGQLW8TD6W2xs2bp0V00lEgRYbHpA298c7NkDc4M05phYo02YA6LsBBN2iBtyHvjXhFKlTrg1D3lTSCSzSRMjckwfrieumYrFJkLuekjnyFhzjFrJ9if1qM55kGD7j+uGIlzXHpbTSUxtb+pH4CfPFPJ8MrVCTJWZHtO07xfbDVR4YtOIW9vf3xpU45Qop46iggnwi7fIYVBYIp9mBI1ttJPv8AXli9+gUqY8Kz5xgWePvmMz3eXGlSklqg3iNlFzy3wTocBNQRUqM3OB4V/wBq/ngGe0+KIoALeirc+ulZOK2YLuJ7pkXq0AnpC3N+p2tghw6jToBlUBYOyjfEmarA07Ax5XPqemAQLfJd5S0G2994+uM4JBpKqn4fDBN5E268sS5DOqTpF7xew+ZxPwVZqVF0hAGmBzJ5zA5eXvhPY9ItKpFr48xfOVH7zf7jjMXQrDeQo1e/raoFMKoWObG53FgohQNtzuTgXmOPVmz1OjThaIbxmBJAVi282DCLQRvti7xriUFKaGWqMw8JvIi0/dAAMnlbAVckGNQ0n7xn1BrCXXVuIuUViBNgSD8UnHQYmvCaGrMsEcwGDtUMaqo1RCdKYJAJFjsLTLa/FaSyrVE1ASyl1BE9QTbcb9cJnA8nVo9/VqDXqAWQ0OqoGIChraQBO4Nh8RwpZXLVa+creFgGIWWbdQVtr2YwOg/LE3TGOf2j8Hp1RTJA1+Mg8yYACgc/in0U8iTiDsJlhlU6IqwSecmw1TAg+vT1MdsWpEAxqrDwrcx1KkA+ckgchJxp2eyK1wdcEKykILBbnfrYRHKdrnCt8qGujbiGd71db+GiTA/ebqqqbAHmdz5Yh7McSZ6wpWWmFc6Rsdhe3i3HQbWwZ7RcI72jA3W48uuBnYjI6dTNdzqv5fq+XIYEnyF6G0DFbiCyjeQb/wCJxLVzKruQMBOLdo0p+Bt21bCLEEDfnOHPJGK+TBJsVeD0qa11YLp0uCWZp2joFA98XO0vbBKJY65MDTcCxAtfmSTfoMDRVSoHWkfHJjrJkDefLy3jHO+J8AzVRmYqNNNS5OshQvhJILEExrWwHMHaMcTlLK+MXopvqizxXtVUramXUqyIIcRNheYkSN454j4Lm62rWXlST4g5UAgzquIYRJ8IJNvTBLJdnf0fKd7SZar1oRj3YhCArASfuh2Qk+INBJBC30yin9BgIKldod9Fnojxyx1eFSTphBAMEgTvrH8eMR8kdH7G59nqMe8dgE+E1NYnUVmJIVhp2WBfbod49mZosvVWH0xz/wCzOaasHtUYCV1AtOp+UkiFKjxRcYZe0vER3bJrioysFAu8kWIAuI67em+Oi9ECTwvi/cUCmlzUYofDZ4CQDrgxaIBV1GldiBAj/gzVSWqAAEk6JZ4nmSxMt1LT5RgnknEldLM/MJBvPMk/ieeCFXLOsmo60KYiy+Jm8pI+ignzxm5NmiSBAo06WlbKYgTdoHTmfQYnp97p1JStNnq7z1CWMC+5BxKeKUaRJoUpczLVJJPKdyx35lcVK2Zq1tIcki5AiFtYeFRB9554grZczGU1Ca1c1uYBP6sEdFnT12k43p5oARTFgNwIv69PTT6414ZkBfXewIHznbltgg7IkAgCZ0iN+VkEk/2xO2PoiocDqVQajtvG3laD1v1PLBrIcApqI0ifTn+GAy9pKlINS7lizDUpaFUA2uN9wbGDvgfmOJ5hp7ytoU8l8Pt+8R7nFaJpjlxDO0KIIqOqkCI3a46C+AdTtfrK9zSLfxGwmN4EmPfCln+JUqJ1WiIlzuZmYwu1e2TEaKZqNfZfCD7/ABEe2L4yfonS7HfO56tVc97W0C4KqdIA5iBc+84Hacun3gT5An8cKVOjnKsMNFMHab/jqx6ezNd/jzFvKfwth/2vthz+jolCrTR6FQHSrjdrDSVAk8uY57z0wUzWbLHwmo/lTBC/7yQv44WezzEUMrqbV3ZNPb9xyPeYJ9sPNcgiCd+YxlNcXRadoFZanUBginS1QBqmqenMAD64vNwcAHW71D0JhZ/kWBiNoTQ7FQFt4uQ5XP44zN9o6MQhaoT+4pb62H1xCGB6jd24b90/hhk/TVWqFvcYWPjcsdSyfhcQR5GD+fPBivSUVqbtcWAExP8Ae2KSFIIVabEk6m9tvwx7iwueEfCMe4rQuLIFINbL0mABqSpKQDUAu6gySKKxcz4iSBuSTPCeHd1WzVYliXiJiyqDAUDlYQPLG/D8h46LOAXp0ReAIJHigDbfYdBin2h413WWJDKNbBdUiFAAZjOxtb357HpoyYQooKgAMaSGJnYjwq0+RBIwBy+SBzDU6WpiCSGNgokHUeZIkjkdojfFjs+rVqYUO0agNRJYlYJJBJtLKPnjTh2WI4kV0wq6mEbRpge8tfnM4l7GizxzgxpZY6DqckaiRuNtIjYC1vLE/YbJaaTPEGoefRZA9PTzwc4io7tpEwJxUyWYSjQTUQJH98Go7Ft6CGbHgb+U/hgZwmgVSRub3vzj8BgdV7Y0iWp6gCbA+19xfBTgmbR1IUzHr1PM7+2FDJGfiwpiF2k7ed2XQQNJ08+ckXG/15+uOd5rP5nMFissuqA06AJaAJJE+I2iD0tbHdu0XB6T0qhKKTpJgqsSAYYyNwLX5Y483FHBGXemtRaahJA0zBDi2kgwwFucCd5xisCUrk7K7N+z/Z0JUTvDrYq7sJsCETQIk2iZB/dvew6F2r4hORqLO9OPS0Y57l6GYV9YqN8UKgGlYJgKVvA06V5EAR54YeMZ5XUUv2jSDCXII59FjqT1xparQV9gqtnHq0UpJq0ARcwlo0wvxtESDIE3088Q5Ds/ToL4iFX+I2J8hufS+ChGhT3jrS8l8b87Axbb90+uKtLigUnuqcvsHeXf8Z/6vbEOTZSX0Wsvw9ywegrxAUuT3YEm421xtMATAuMZW7tARUYMv/tUhoVzaSxkl5/iYj54jymWr1mKs7BTuPMCQYEAfQ4JUeGUlcqRcRLNsbrz9/ocK9aHW9gtOMVW8FNFpjYaRcRP3j6cgPXEdLgbtUhybgljN/KSZJ58+WLmY4/QpNCDvGBayCQD5nbmdpxSz3H6zEsNFAEC5ILWnrbn0xLKoIZXhtOm7ElQFSJYgX3NzbYj640yRFUF6KlhOm3hBCmPiblM/DOEziOcY2FYuWN5BIkwDcnY9Bb1mz52YzC0MvTpudTrqEAFmPiY/CoJ59IxVITbLOS4IXvUMW+GmStp2Zt29tOD2QydOkAFUKL2Fv7n1wIo1K1Q+Fe5EHxPBO4+4rW929sXspwYb1HeqTuGaE/2LC/MHDRLBvEod6oplTUWk0bGCCxAPnPLHJ81xLNV2bSNAkhqjXMixj+w+WOy/oVOnmlCIqhqbiFUD7w6fzH545bmMyKVSskC1WtB/wBbDb++NYrV0RJ7oA0ODoGl5qNNyxnGCj+tFoJHp1GLpzyjYf57f1xTq5pZ16lBUTvfeNtzv/kY2hCb2+jKUkuhkolVSnJuBfFXN8UgEAgYXH4zqPhDv6WH9caOtQwT4J8pP1/pgWOK7Y+TfSHXs7mNeVqKJJSqWmP3l/7vxw6UeEvUUF6z7Dw0gFFwPvQWP0wkdgaf6jMLexBN/Qj0uke+HbIcZUUE1OAYiASzQBp+FZIuMc+VLkawb4kZ4DTpEsFDHfUx1H6nBBq/hEdPYYFZvPPUP6qlWcG0t+qX2LeL6Yno5GuVGo0advOqRbqdI/HGdUVZS4nmIN+fIX6Ysd5NFWAuDzvAtcee2IOI5EosvVNQz+4FA8gBy9ScX+BsDTcaJIiA1+vy5YAL+WgqCd46/wBsZiWjXcKBCjygYzBoNnvHe1ihqqU38R0qAI1EfeVQdibbmbm22BmbpUmpUqTU2asjNUFMtAUECGqMJVRbc3tsJwIy1ZCgNVRUYEk2BN3gKehkuTsYI2thhOQFXJqCugsxJEwWgsFZ/wB60EzN7+eN2xOFDF2VpNpBYqSAANHwgQCAvUAHfnifMZpKOYLvYaIsJ3I/IYE0+1NLKqiGAGtP7ogAE7cgNsKvHznM5VZaFMvTMQyERHmTGMXl6UNsT03Y5ca7TUmQory3QAzv0HW/9sc6qZ7PZnX3dOVCM4/lHOWgE7W3wsaDRqsr1KusqCukhpJ0kA+Wm5A6e2OydmFFPhfhBOqmxAMAksDa+x9ffBLFzdzBSaWjiDJWNQk69YAFmIMGIADXb4h7Y7F9mHHnbKv+kDuxRKoJm8gsfW5Ow5YQstwvxsyqS0mdOoxIgqCTIEC8keeGIcDc0wKtdqaR+zp3Yjchn/La0XxcKj0FD1x/iCVMs5SoArAjXaOYPxCINxjnuWyoiUUsT955RT5yfEw6WvjXI5IkKtKkYWRrqSfhYhoB2vIsOWCb8PpqA+YrQOhOkctuZxE5WVFUDa7oQEqMahk+CmNK+hA8Te+PM8793FMCktvhsY+Ei2w359cXqfE6Rbu8vTLlvCGjSom0k7kCeQ5YnznAjpGqoeXwqBzncycSrY2L+UyVK/eNAiRJCg9fyxqnG6FMKqeN0/cEg8jfYyL87407R8NUlFSppYm4kNIvchpv0/DCTxrPvlYp3KglReDa8k88HG+h3XY65jtLVRiwZKQI2I1N6/LywB4hxRqp8bPV/nMD2UWGw6YW6HGg3P8ArghQzwO2LWP7E5/QRXN1IhSEHkI+u+IjRm5M/X64j/SMb0c/p1eFG1KV8SzE/eXo3ni+CXojkz3Qo5Y63wspSplmYKNRlmMD5m3PHGXr747Hkcsp0sQCSAZIE7CIwpoEzE4uGb9UrVfiggQvX42gHblOJMs2Zc+JkpDooNRvdmhR7KcRjOIjxUcCZAnfY7Dc36DEjcZVbJTqP7BV+bkfQHEJFWQ18uyZugxZ2DMVuQRupsAAB8uWOV9reHuM/mVWwFV+W0mbnbn5Y6fmOJ1DUpFkpgBmIAZmPwE3OkD7rbDkMJf2gUAvEc1IN2U286a/3x1YXxToxyK2rEurw8AeNywuYm30np1xp+jLpYDmHH0tz88E6lNCha9mFt9wb7eWKwZSVgRcfUD+mNYNuWyJpKOgvksp4FIAAIBt6fLEGfyoIWADbcmw+VsWOHsTRQfwj6WxmdoFqNuRHnyPX+mMa2aE3ZVzrrU1azUwxAiDoaQPmwx0DgnEUSkFLhIZhyvckX574532UcU82hYzrJU3HNQwnpdRvhk4KrlnWEMQDqLTOxgKR054zyrplQ9jBmuIIDOvV74rni8iwEYEcUycMQXNMgDw00AHzcsw36494XwWnU1TLERdnY7zysOXTGJpVE3F+IFlIZgSYIUESR1AJnF/s5UBQgAidzM+mI6nB6SoQqoJHIAH52PLHvAyqkgb8/8APTD6AJIwjl8zjMRPmVUkam3OxOMwhFXh/Z1SA1Ua6mpiSek+Gf8ASMMXGKZ8YpkSFG5MEgb7GN4t1xWqZxUZgzdAALnmAYHLzwOrccdyRphe80Fo3E+I322ER5742atEKTsWeMcIqUyKuYYsGJUIoMCdBB1EiQQ6m3TD32RzaU6FUCokAEBi3hvrZRMz4ZiDe033wB7SZgVhSpFDKDeZaIURC2QeEXYz6Yhfu6KGQKUHTLeJixEmOW3NZ2wQVKooGwZS4YxcvABNu8I0ekCNUQOmGA1ytFaZd6ixGkHSp9T8TX5k4pcP11XZaasxW/eP4QOgg+LfoBgqOzrGmhqOQVkkISgN5IMG433OHX2xWChxJKY0kqvRUFvcKCSPkMTcM7yq6habBdQu5038lAJ+fneDGC/D+ztNIIW7QWPMkgST1tqwcGSCKC9QIJkEQg+ZJOHeqSExfFEqCSdIJqGAY++3Pdp35b7YQ+1NRsqwBQuWA/WTqYn1baI6HD5UzCqHZULNpMtFzc/eaJ+eF77SKAVaRIMl7ACZ8DbYxjDkzRyo37H8Frg99XqLpemCiISdJJplWLGxYBtoi5wbztCnpAdix38TwZ9AQI9owC7FZ6o71aVRSqJlwZJvvTAvNrKTyjrgg9egoKqUn+BS58pKgmfU4vJGtCg7Na7Uo0qBY/dUwDexYDSD6nHM/tKy2kq3Vj+GOmVswNOnS8G5JEcuhII+WOe/aeg0IQIGsx8hOJxx+aKk9HOtsEOFZpi0TNpvgexxc4L+1Hocbz6M49oOjNxvbEycQQK2oKdQADMxBW8yACAZFvEDviHMICML4pxNhucYQly7Npx49Bp8+t4afJQW/AY7Nw6n31KmSzANTp21ED4FMwDjgdGuViCQdrGPKPljuHZ+qzZagdekCjSFgs/At5IOHMiJfyvC0RzpCj2ud+e5xYOapqDLoI5SBHlEzgd+gK1Txs7g8ix0n1UQDfyi2L9ClTQeBFX+UQPoMZlUUczxJGqU1WSdUToYASrL8REc9pwN+0CkDnapie8oUKg9gw/I4LcRzVgelSkZ6eMD33xS7fUozGXJtqytNT6qW6b746ML7Msno5/l/EHGndSfdSD/AFxQL3G0QNvKRgnl2hwCOek3jyxQzVcyBYATYEnrzON8fkjKfTDOQbwRyBYfJice8QqDueW83299vxxFwhtQbyJH0H9ca59tVMqCN+RHkev98TJVJlR6POC3zFME3lfY+JR9SMPHD8wUzNZRYmTe0eI/9wwh06wpVUYN4tSGwsIZWkkwORwx54a8w2sBtIi4sSFSTA9/LGWTxRcO2Ee0eZXUJZdXO825Awd8U+H8XVAbmOelWaflOJK3DmpUxVC00Bj4VE39Bb5414U1Ss8aja95gDyHyxzm+qJX4/q+CjWbz0gD5sce8FrxUj1Hvi9nOEFVJDFmF+Q8z5zE4iyACMNr3k73wyQrTq2268vPGYuUfhFvrjMKwoD8SzuXpEsXWnUtIDnMVjG+oBglM+pPmDthf4HmKOZrKVfN61I1LUWiUJNjpIh1HkAeWKHD8omXzGZZyq05EFjA5kXNtvwww9kssjI70zKsygETsoYn6jG1kpIK1eGO1Q/rQEButMAHeYY3I9owXyfDKXdgwpIOosxkkyQCxJmwHM4Uu2nEqixTR1CHUGKmLbBN5FpuImfWQfYrNMvEKNOn/wAwtrGqFKqrNBieajlywW26JS0dMyTojMxeBMlh4VtruxFtwPiN5wn9pe371NSUJp0wfiHxty5xoHpfz5YcM7BVxUdV1A2EXtNy1zvyA2xyjiWSFNyFe3L/AAYUhxK4+0bMZdxpqvUPNXYsnTxBp+kHzGO38PzYqUaNYUSar01dm0aYLAMYepBgTaJtj5cy9Muf89zj6kyi1Rl6XjVQtJBCpJjQPvM0T/pxdUiW7AudzL928BVtzlj9IA+ZxF28XxZaf4z/ANKj8/rjM6QaJlzPrp5eUY3+0I/rcuP4av8A/Efngx+wn6BPZwgV85MADL05/wA9MbNxGnEJqa+wUAf9RGKHAc1NTiEDaig+Xh+u+IaFY7wNtp6GeU4WVbCHRfq5qSBpIEXJe/qAAR9cJ/2m1kalT0AjxHf0GGrLF3FggGx8V/aQMK32lUNNKltdjtB5DmMGHzQ8nizmTjFvg37Ueh/DFWuL4scLaKg9D+GNZrTJg9oP1DgAxOojzODJrTywNRZqH1OOeCqzabuirB+WO09knZspQiIFJJkmbCNgL2GOLvzx1TsvVJylEXsgAj1YXvvh5HoiCD7B9Yh1W9jpn/5NH09sT9wIJqZhyP5wo/6AuA70WVtTIwAIJkg+n3sb5TitOor91+tEgEoGgHoToIJ254mOOUukU2kWeKLTVCy8tJkkn7yk3MnbzxL9qj6KeTcG/dOJ3srUv64WuJcbV2qULioEJKstoA1kSDvp8uWD3b2p3uS4fUiZWsLzz0NyI/dx0Y4Si6kvRlkaa0IlbPQxlV3O4HrO2KeazZI2Fydgvlzifrhl4D2RfOM5Xu1VApLOxC3sBADmTBO3I417WdlamTUCoKXiBKsksDyInQsEW3HPFRfyREloW6FUiwYidJ36gfnOMdpFzOIaBvPPT0n7zf2xZanczNvT/Bi8q+bFDxRrmCGjSOUe8Rh8FRGqUarTpejTchVkknXy57rhDVt9uR+u/wBcN2SzcZbLEjk9L/aVC/gcYy8DSPkHuL8bD0iqJVMxc6FECDPxz9MCOE516b6jTBBBEaj5HcKQNvriXMZk8th5eWN8o07TtfHOblrOcZqH4VRB7t/2/hiplcwdaqwEwDI9x1PTF5+Bs4lVN7cx+OAlek1Kqoa2/wAv/P44XYDalQx/fGYD/pU3DfTGYnQy12+4RQalUp0UCU5UgKIuEBkg3mWvN8S9j8t3WTort4dzykRJ92xrxdYoldZfxMdRBmCwgwbi0C/TB6nkxSpZdQQD3aOSw28SbAR588b+zL0CO0FZalNvGDckHSf64UeylEHiYtr0UmMCOcrzMfe+uHzMU5We9G3JR/XCz2foD/iNaWJimvwBv3qJ+7Ji+BeRI31mc61CIogn4v5IFljYDCp2jyb6WbSLKx+Ly/lw75nLqNRC1IIEmH6/xX6YXePhe6qeB/ge8N+6cKQ0cgpZPSFhZlQd/I9cfQSHLrSWAjMKaiQpczpA3g44g+XHeKhBnSv4Dz88fQHEHqd2w7uwWLuOQ6AHGj6EJ9XNJGmPEbHw7mPrfFn7QR+voj+Cr/8AKmPywLp0S9QACIaefUSdsX/tBzenM0iEqVAKTfAhYXfqBHLBiVimLvZpf/uRv8KjmeloAk+wxGabC21tyrRvcSYv7bYs9ncrqXOBg1PvtGnWpHPbe8R5b43/APTpprqD6jEElZMTMaiZN+WLycd32EL9GmWkCCyweWk/jqOFr7RnU06YUz4m/LDpl+F2JdjZlgBRt6nbCv8AatkERaZUsSztOqI2BtA64zwf5IjyeDOWZhb46Tw7stRHDqlRlXvdAqI4LDSNIYWiPECQdV9ojA3sLwCk5fM5hO8pUiFVDszm8tcalURI56hNgcdr7PZNq5b9JFOpKnuWFJUZV0gFCFJVl0upW3IgzFrzNOXFMeLUbaPnYjFZB4j/ADH8MOn2hdnBl6+tNKpUnwgABWvKgCAB5fwnCOATVgSSWEACSSbAAbknpjJbK6R5U4dU0ltJ0wTPl1jeMOfZXiVTuaSIhbcTc3BZtMA9Dzx72m4ZmO8y6GiyFaVOiwIJ0hABLGTAAPM8vbBvs9wtaNMIKukB5FRFk+IMywP3SJ0zeZB3wpPV0bYcEptpB7M8URkBaEJtpZ0JH+1iPr7TbCX+kPRWkoQi2lVJRTssS/dyZYTa9wPPHUuBcVp5gMqUgjoqNaPECB4xAFpsehIxyP7Qe1Pe8T1KS1Ki6IoDGCFILQQZu0m0fni8OWUbSRnkxU6kMOZy1RmYNQqzSLhv1bkqzIVYEKxAkMDsZGkjfBnjWW1cKyekMe7qKDAkjVQvvbcj1nHnBeP13rd9oJpMiq6GzagW/WLqJB8JVbmWCxyGNc0zPR/R6lXTTDKR3aQ8qui7GpaRyjGinJtSkvRnkx8dC9n6tfL0Wq0auYUj49Lsg0xzUEL02vgTluLpWpaS7a5MUpYgTzG4APTyGNe1ObQ1u60lbTqDjQ+wQ6L923IgEybwJnAs1Qrd3ThYudvS1hq58o23w1FNqSEm64suZPh1WRpTxX307Wve3M4uVOCVibqizEy6ATAnY+uCvZNMuaRNc1Q+oj9XXFMEADexJMk3wc7nJcxWPrnW/JcaSnjbt3ZiozWkJeWyCo47wrUFyVpup26kODy5A+2Dq8ZpVUWhpChTKhIXSTeRyIP15Y04dxGnXerSy9FqdQISrtmKj7MJDBrGZB25HCzl82O/LVkqCosiSDIIINybadp8scmaNv43R040uO3sa+6qLuyn/QZ+tTFjh+oT4yvss/gYwV7U5ZKDIBVVi4JCGzKNiXNxZpHLY8sDV4BWbSV0QbyHUzPoTIxDgylJBzKVKlWwzFSefhp/jpvhe7SZY0mVnqNU3A1R+QA/8YYuHZd6VtKx6xPra+NOI8HOYYGoyqg2Fz77YSTDkhUpZwQJOMw7UOzVIKBqS38Lf9uMw+LDkgVximugeFr2MyZlrb2PtO+GplIrgXinlkFt5Z3/ACA+eBPaDhtT9STDaatMAAxPiB5+mLZzNbvndqTAEJEAkbAEb3j0541rZlZcz1qNQqxOmFvNiNM77774GdjOHTWzNZviJRFIP3dKlrDzVfl542y+baqtRTpVGrViSzQZDlQIg2gc+mL/AAqotAMusNqbVIIPlFvzvhVsAtnKihGRWl4VtO5gkgGPMgj2OErtOawoVidUaH5DmD5YPHiCtmakmB3NKJPPXXn8sDeK8MqZik601C6xAZtW3+lTv+eE+xoTuzXCe84nRWoNSm59FQkTG3iA+WO05uyNfkcc+7O8IejxCi1TRBWrp0sx+7c3Vevnh7z9f9W/ocWyRWzFCfhbT6Af0xR/4e0/tT8k/CN8Wnr853xzfthSBzyuLNpS4t+8PwwkB0ahkipvUZgeUADrNhiZiOpxEM2I8sR1K43wqGSUKhOq7fM4599ozTSp3JOptzPLD7k6shsIH2hkGnTA5Ofwxph80RPxZT7M8b/+mOW1qt3IkAAlrwWsQCLW/KMP/YOrXGdTXp0/BCkmFKnSQT8Sm1/4eWON8MpkuY3CORvuBb5b46D2U7fvliGzNE1ABUAdTpg6R3Y02WJBk/xTyxWXA+fJDhlXGmW/tcSNf/5Bt7OQdp5n54Tvs74tlstnjWzOqUQ9zA/5psCZsPCWgnYkHlODn2hcaXO1QUQohh9QBHeNpCaiDe0ECeUdTIvsdwGm+bpKVDy6Hxj4QrByQCQDIWIIIv74xS4yaZpJ3G0dN7aZ+eGkqG73NOgAF2IOtlUhSdOkRb94k7nCH2er3SmYFMQ2sJLHQ1P7wvolm5W1TjofF0ormKNSkJ22MxLQdU84g9bjCHxPLNSq1AhKmMysKSCIIsI2EqDGMskvkonrf0xLJjm12qNOLZavTzASiWkU6yyZWzauZAmCBB2OmRhayKNlQDVpxrFnalK2vAZrekfPDVlq7nMgEswMEyZj4WG/KXj3xV7VcQrZdkGXquneBiwDtFisQJgbnGmKUr+KMPzKhk+f0v8Agd4bQzZy+tabwRZRoaoxidTQRpHothv5B6PZlmqlc0s1GGoMoXluH0kgN0sNj7rCcXqiDUqVCASWUOUVt9QOiDfr5mcX+xPatRWNJ1Ud4x0tzDHZJNypNhJJHvjebm1UqOWc4taAfanIrRzVRF+FQsesK34nAhM89hvG03jB7ttln/SqjmSrsYgcl8N7eWAmVyzORpHMCN5JsAIG5PLEr+DCqOm8F7JU2oUma5ZFYnqSJP4434x2ep0qRZR4pUC0iSRvtynC9U7Z5nIrToPQWRTUjVIOkkgWB8sG+znaIcRR1r6aKoyXW8zqj4zAMiMRVO2NW3SBHB8x3PEqIMLqKjezSQoG3OTjonFtIGWOWGpzmKfeFSraUYHXrVpg6iQDFhABGOadvqK0szQekxZNOpSwAbUGvMbiQIPOD0xRTtCwz4qBn0DMF9JY6Y1loC7C2NE00TNNOg19qXGC+Z7xCIRnoggROjSTfn46lT2Awy9gePGrQC7mnC/6T8M+Ygj5dcIvZTKCvXanUJitSrIJGqHI1Bh/F4Zn+HE32dZ0pmlS/iBVuhEEqYmQZG8c8KTsZ2DcYhqHHgqYjarjMReosdIxmKSVrYzDAIVuMKzKK1Gomlgysp1rqEwZW8XO4wTpV6TgEVUM9T+WAKV+hxrmaSVAQ6K3nF/nvjejNMOZTK90sagZeo9ifvuzi3+rGz5BHOoqCesfnhapZVkH6mu6fwt4l9IO31xYp8XzKG9JKg6odJ+R/piaKsv0Moq5qoVBX9VR+F2H3q/n6Yv1O85Vqo/1T+OBlHtZQnxq1J4AOpL2mBIudzE9Ti/luJpU+B1Pvf5G+E4pjTYHz71v0ugveBz3dZvEFWP2Y3VeeCDVa5WO71fysD9MZU4Y7ZpaxI0rSZIMzJZWmIiIHXBNafL88KkFirmEYWZGB81OE/tDwZ2ritA7sd2vxCbkLtv8Rx1oLff5HAntPSmmgN9VegtwD/zFO/th0Fi+9TGj1MNVXhdE/cE+VsUK/AKfIuPcH8pwuIWBsnUib9MKfauh3yqFixY3MbAA3OHluzpkxUMea/3xWfskkySWN9zEzc7QdwOfLBF8WmJq1RyjI0RSrjUVMgg6TIGqBvzifPBzibgZcgWJKC3QkXnpH44c+LcJVMu4WjTA8JJUeIwymCxN5iLnCbnEDZWozAeBqaqwJDRqNm2EwLHyv1x2wnyjbOeUadFLP5rTTpX1fFGmD03k9fzxZ7OZ1jVDpqlZUSALsjgR7BsH+zvBaFekrVwzSWh1JBsYgpG8gyTeZxYzvB8vQaktKrUAq1QCSASvgeHBKi4na+5tzxxZac2dEU+FBdczKaysHkoO0ADp5DE2R4SmecVqk0y4IKrESUgsZF5ETacK6cZrpXTL1BTdGqIgqCVlSY1bxt5Dzvhr4VTekKgJ1aFJS/PSeQ5GL4yxxUpbKwyy/j3xdWLdXhqrQWspOssyzO6Biq22+FFv74XO0dTVWQfwxf8AmJ+lsNWabRlMup/dY/gPzOFTjtJnh1E6Zk9Nr/jjpglGYZZymvk7AXG6WimAYJLCY22Ntse9juDu1ZasDu1a5kAzEgAbzMX88ecUoMyAAEmZ2PQ4O9n6DInQMFPuJH4Ri81N2jPHdUOGSQEu8TAgjlvM+vL2xa/4fQqZZkdY1ysgX1RuDyIIxT4G3gqeq/gwxJwjNJUerltXiMOs9DafZwJ9cYI0E37S+HVNOUaoQ9TudDuNyVIiSTfcm4Fy3lA7sPmO7/SRp1TTnT1vG3OzYM/aCHXL0y33XIuPvQQyk+UTgB2Lzh/SxNvAf/1I/AXwP7AqOifpNPvHmmChJafhA+HY9IwNBBYuRHxH5yAPWSMMJ4Oax1A3WR5WYwb4C5ltDOjAywGnlfUp1EdIB264Aeyzl8np0uKoYjUCq65AKwbkDdSbiRhv7BcDJqHMMCESRTtEkghjHMAcx18jgV2IyIbNIwlgAwMgxBR1IPIiDHvjp1KmFgCABYDoBYAD0xP8DbNpGNI648qk6rcxjxxNumEI9B88ZiIA9ce4APNZGJFr4iR5xsVx0mJOuYxMlXocDyIx6r+eEMI1HDCGVXHQiR9cVW4ZRJkBkPVWMfIg40XMHEi1sKhpkgTMJelmGbyc/mZGNl7QZlP2lDWOq/2kY1V+hxMMwcKhljLdraTWYMnkT/4xbrZrL1gBqDEMriWIhhsbEG2BVZkqCKihvUX+e/1xVrcFosPCCh6qSfof6jAA06LCJ92/t+eM8o/P8CcKA4dmad6NYMANiYPp0+uMParNUf2qfNYH+4WPzOEUhqqMBz/z0xVrMP8ALHAil20puAHDDbaI67b4u0OLUGjTUietsFCsqcdzEZar4SfCRa7TsLC5vGFOnlDWyuaWorlmVCFgjxLqYKs7n+vPHQe7B8S6Xjrt9MZRyJOomxJJgWB9vlilNxTjX7JcE92JHYotTpNTqyIYlQ/xAdD4QfmfkMW+Ouve5W0DvWP/AEH+uG08MBvAJ/zngPxXs+TXy0IxUNULkAkAaLSRIF+uMrbds01WhM7cZmmoRw0aQSI5tqQAewk+2J+H5+pmaNQ0qgRWCq2qFHPVG5UGD/bDTxDsIlQzMnlOm3lKqCf9RP54XanZoCo2XXWKoE/A+grE/FGk+174lRadmjmqooZXh+YqUxBeoiyB4tWmLEBdUqPYY1bIVIMqw9VIwW4V2XroNEaNP3gwKtsJA+IG3McsW6lLM0yD3j6eqoXPkIUEgHrBjFeqJu3oUWpgmI8OoH8PyxdqvpYgbDBDh1Gq9U0jlylJ2kFgGcAAAsehsvpN8eu9IVKiGizaHZSwY3I3I8RG9vUHGUVv9Gs3cf2S9nXLmoAYMAxEg3NvripmOG1P0+hVpmNEhzzgg8tiPLBfgtNS5OXVmaPEjmPCN/FFj88QZzOsczJCDRq8AnV4fEVIbmYImcbGBn2iZL9IyIZEJqd4rMF66XVmA3HxLPL5Y5x2apNTzaalI8JBkeX9sdU4dxFnUqP1bHSVk6SZ5LGxjebR9c4hlKhEOr3uG0loO92gxgbATOH1SjVNMKNbAlidIO4kidImbxY4Gce4Uag7xArOAvwnUIUMGAaIJJYGPLBfJ0QMxmEaIm4POeV8C+M5P9HbWhhWMLzItsZ+hwwL3YhIBYHkZjrKj8sOtKqTF+mEfhubVWWqoK6x+sA2LE7+sjlG+GrUy6SVIBErykXFj6yMS0ASqP1648LYofpxm+x54xs/J9MIAitYDfGYENmhP98ZgoAwRjzVjZRM4xsdBiag4jJx7PXGSMAGA4wPjRsRtUwhlrvf8/8AOJaeYwP73G2vAMICuDjYN54oCvjZMx/n+DCoZf74jEiZvzI9Dimlbr/nvjdXGACXN5WnWHjQMf3h4X+Y398D37LUiPBUdD5gMPoAfri3iTvDzP8AnvhNABW4BmU/Zlag6ggc+YbSfxxJT7W5qhasrDl40MH3O/scFxVj+2JhnGiJkdCLe+ChlbKdvkP7RI5Ss/n/AFwYodpMu4s4Hk1vrt9cBavCsu58VMKeqHT9NvpgXmOyA+5Vt/FIPzEj6YTsVIejmhKqrSWFgL2tJnpf/OW5Xrt/nrjn36LnMuNjA+8h1AiZHmPkMb5ftnXRtLEmP3hf5G+C0MfI5D5YjSiDM/LmfnhfyvbpSPGkeYOCuW7SUKn39J6NGCgJ8zw9XGmogI6EW8rMCMaPwynEAQNtrDyti2lQMPA4Pofyx541/dM9R/T++CgsHHgIUkgmSCInwwY+6ZF4E25CZiwCv2Bpcu8H+tj+Jw7GuCLqQ3kbfUY81p+/HrI+sRhUFikvfIi0BTYoihQ50wY5/Frk2m1yAbc462ZdDeQMOD0hEgap/dIM8+Xy98DquVGxketsAM5/leIhOJVH5PTEyPID8VxS+0nMCtTpBApGpiSsTMeEbfzYN8Z4cBxOgI8NSmRHW7/2wVznYulVFxE9DBwDOU5fhVb9FNQAr3dSHkaTpKqVbqfF+II2Mda4FwRDlqa1alTUqgxY/EFJ3G8nr+E4lzXBVeh3VSlqYABamoysQRKkEMJGxNpMYlyuVYGCZ9v8/wAGJ2BC3ZiifvOOk6T9AMVKvZgRK1duRVhg6aZxA6nFCF3/ANNOf+ZT/wB39sZg+p8sZgFsGAn2xKt8eYzGpBoy9cRHfGYzAB5oONDRnHuMwDNGpxjVZ9seYzANGwg/1+mPbjHmMwAb6o35YkWoPePz/wDGPMZhDJVq25zNto88Y1Tr1jHuMwgPWJNuePdRxmMwMCRWI3+mPdREWn8b7Y9xmACSjmeQJnG9dVe1RFf+YAn58vbGYzAMo1ezGXcHTrpsdoMgex3HuMC63Y+sGApsr2n909NjI+uMxmE0Fg+s1fLvpeUO+4P4HF7K9ta6fekeYn8cZjMTY2F8p28n40+WCdLtJRfmR5R/TGYzFIVBFPGupbgc9iPO+NlzZYC5IjY3HyOPcZgYIrNw2maq1WpqXT4WFiPkQPmDi3UINwpUc4II9hbytjMZiPYzWnk9exE+/wDTGuYyDU7kW8j/AFx7jMUIjIJFvriNk6jHuMwAaLS9cZjMZgE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6" name="AutoShape 6" descr="data:image/jpeg;base64,/9j/4AAQSkZJRgABAQAAAQABAAD/2wCEAAkGBhQSERUUExQWFRQVGBgYGRgYGBwbGxwcHhwYGBgXGxocHSYfGRwjGhoYIy8gIycpLCwuGB4xNTAqNyYrLCkBCQoKDgwOGg8PGiokHyQqKiwsKSwsNiwrLCspNSk2KSksLDYsLC0pLCkwLCwpLCw1LCwqLCwsLCksKSwxKSwpKf/AABEIALcBEwMBIgACEQEDEQH/xAAcAAACAgMBAQAAAAAAAAAAAAAFBgMEAAIHAQj/xABEEAACAQIEAwYDBAkCBQMFAAABAhEDIQAEEjEFQVEGEyJhcYEykaEHQrHBFCMzUmJy0eHwgpIVQ6LS8RZTsiQ1dMLD/8QAGQEAAwEBAQAAAAAAAAAAAAAAAAECAwQF/8QAJxEAAgICAgICAgEFAAAAAAAAAAECEQMhEjEyQSJRBIFhBRMzcaH/2gAMAwEAAhEDEQA/AOkdnOFGmoL/ABa2K+y6QfeSfQDG+dzT0qbl5LEgvpMASfDRQ9SNyORPMjFlmnTUBmKZKLHw/v1DzNoAEfjiXhI15dSyxqJaDvBYxqndogk9Z2xIy4PDTWwEBbDYbSB6flirXz8IZNgJLR12UdWM/XAninHJzC0gSo1bCZaDBJjZZtfeD7H8xkVqUijbf05/TB/oPRFwXOGpTLsNI1GB5CL+d5viwtdS481nbzjn+GOf9oe1tTIvRoUhqCLqcssgtdiNcWmfriz2L46+brrUuENPn4vbVyIM8r4EybBH2kcDCVjVctVp1ANVMAm07TMqCZMjp1viHsDw6pSqIxhZMJTQGNJMkEtJ87RHzGG7tdlajVFP3NMbxN5IboJItz+mM4XlJJFLxEgAudlBg39vui/Xpibp6KS9hDj/AB7QAlOSxJFvTYH1i8el7gHxBO4pqazB6zglUiFQG9xzIJPqfc4aOGcECQ7+Kpzbz2sMUu1nCu9VDzSSPYT+WFK6GmI9HMM1enrYkl1ETsJt6Dyx1nHFuCBmzlK3/OpyYmbzuZOOyvWA3/zl+OHBUgbsoceQGk0ibcumpcBcqxK1emhDG8EMbzzsBvi9xPi6sjqCIFtiDuL7YFZbPppcagCygCYvBkwJlrfUjELNj5VYODoZOFt+p+Zwmdqu1woBqWsLqDBZIANp3Alfx/Jx4QAaIILeKWkm/l6W5csIPb/7OnzH6xNAAlmJJ6Enw8r9JmRaxlfkQlNUiUvRzjtF2lqsBTkypmTBMmeY8MQep5YHUdWYDFwJNixF2OwWRy1FCTaN5w3dkexlPNAd87Erp/ZqNIBpu4Usdj4SOYt6Sv8AaRTlm0hQGD6lI2VdAXT89JER8MmTjOGBQRVK9BDJ9ju7pipVPeDWIprKqfhktI1afEdhJCkiJGDfZ5TScLDKO8UhJBUDvqYsB8JJJkSdhzBwA4Dx6o6Bamhaa3UoLsRYJdoAAAFpMRIPMslbSe87uSSDGrTsQVQEjUwBAgQq/wAON7SG+TdM6ZxLKNXNMh9IUPPnqAiB1EH5+ZBGcaRKOXqBQzDS5aLsZEHyBO1hHli5ksz+r1VSFtLSfCPU/wBcA892pRyVy6NWItPw0/8Aedx/KDhubqiVHYr5DKmoDAsxllEhZ/i+85jmfpizUzFOn4b1G/8Abpjb15KP5jif/hLG2YqwrXKU5UGQLW8TD6W2xs2bp0V00lEgRYbHpA298c7NkDc4M05phYo02YA6LsBBN2iBtyHvjXhFKlTrg1D3lTSCSzSRMjckwfrieumYrFJkLuekjnyFhzjFrJ9if1qM55kGD7j+uGIlzXHpbTSUxtb+pH4CfPFPJ8MrVCTJWZHtO07xfbDVR4YtOIW9vf3xpU45Qop46iggnwi7fIYVBYIp9mBI1ttJPv8AXli9+gUqY8Kz5xgWePvmMz3eXGlSklqg3iNlFzy3wTocBNQRUqM3OB4V/wBq/ngGe0+KIoALeirc+ulZOK2YLuJ7pkXq0AnpC3N+p2tghw6jToBlUBYOyjfEmarA07Ax5XPqemAQLfJd5S0G2994+uM4JBpKqn4fDBN5E268sS5DOqTpF7xew+ZxPwVZqVF0hAGmBzJ5zA5eXvhPY9ItKpFr48xfOVH7zf7jjMXQrDeQo1e/raoFMKoWObG53FgohQNtzuTgXmOPVmz1OjThaIbxmBJAVi282DCLQRvti7xriUFKaGWqMw8JvIi0/dAAMnlbAVckGNQ0n7xn1BrCXXVuIuUViBNgSD8UnHQYmvCaGrMsEcwGDtUMaqo1RCdKYJAJFjsLTLa/FaSyrVE1ASyl1BE9QTbcb9cJnA8nVo9/VqDXqAWQ0OqoGIChraQBO4Nh8RwpZXLVa+creFgGIWWbdQVtr2YwOg/LE3TGOf2j8Hp1RTJA1+Mg8yYACgc/in0U8iTiDsJlhlU6IqwSecmw1TAg+vT1MdsWpEAxqrDwrcx1KkA+ckgchJxp2eyK1wdcEKykILBbnfrYRHKdrnCt8qGujbiGd71db+GiTA/ebqqqbAHmdz5Yh7McSZ6wpWWmFc6Rsdhe3i3HQbWwZ7RcI72jA3W48uuBnYjI6dTNdzqv5fq+XIYEnyF6G0DFbiCyjeQb/wCJxLVzKruQMBOLdo0p+Bt21bCLEEDfnOHPJGK+TBJsVeD0qa11YLp0uCWZp2joFA98XO0vbBKJY65MDTcCxAtfmSTfoMDRVSoHWkfHJjrJkDefLy3jHO+J8AzVRmYqNNNS5OshQvhJILEExrWwHMHaMcTlLK+MXopvqizxXtVUramXUqyIIcRNheYkSN454j4Lm62rWXlST4g5UAgzquIYRJ8IJNvTBLJdnf0fKd7SZar1oRj3YhCArASfuh2Qk+INBJBC30yin9BgIKldod9Fnojxyx1eFSTphBAMEgTvrH8eMR8kdH7G59nqMe8dgE+E1NYnUVmJIVhp2WBfbod49mZosvVWH0xz/wCzOaasHtUYCV1AtOp+UkiFKjxRcYZe0vER3bJrioysFAu8kWIAuI67em+Oi9ECTwvi/cUCmlzUYofDZ4CQDrgxaIBV1GldiBAj/gzVSWqAAEk6JZ4nmSxMt1LT5RgnknEldLM/MJBvPMk/ieeCFXLOsmo60KYiy+Jm8pI+ignzxm5NmiSBAo06WlbKYgTdoHTmfQYnp97p1JStNnq7z1CWMC+5BxKeKUaRJoUpczLVJJPKdyx35lcVK2Zq1tIcki5AiFtYeFRB9554grZczGU1Ca1c1uYBP6sEdFnT12k43p5oARTFgNwIv69PTT6414ZkBfXewIHznbltgg7IkAgCZ0iN+VkEk/2xO2PoiocDqVQajtvG3laD1v1PLBrIcApqI0ifTn+GAy9pKlINS7lizDUpaFUA2uN9wbGDvgfmOJ5hp7ytoU8l8Pt+8R7nFaJpjlxDO0KIIqOqkCI3a46C+AdTtfrK9zSLfxGwmN4EmPfCln+JUqJ1WiIlzuZmYwu1e2TEaKZqNfZfCD7/ABEe2L4yfonS7HfO56tVc97W0C4KqdIA5iBc+84Hacun3gT5An8cKVOjnKsMNFMHab/jqx6ezNd/jzFvKfwth/2vthz+jolCrTR6FQHSrjdrDSVAk8uY57z0wUzWbLHwmo/lTBC/7yQv44WezzEUMrqbV3ZNPb9xyPeYJ9sPNcgiCd+YxlNcXRadoFZanUBginS1QBqmqenMAD64vNwcAHW71D0JhZ/kWBiNoTQ7FQFt4uQ5XP44zN9o6MQhaoT+4pb62H1xCGB6jd24b90/hhk/TVWqFvcYWPjcsdSyfhcQR5GD+fPBivSUVqbtcWAExP8Ae2KSFIIVabEk6m9tvwx7iwueEfCMe4rQuLIFINbL0mABqSpKQDUAu6gySKKxcz4iSBuSTPCeHd1WzVYliXiJiyqDAUDlYQPLG/D8h46LOAXp0ReAIJHigDbfYdBin2h413WWJDKNbBdUiFAAZjOxtb357HpoyYQooKgAMaSGJnYjwq0+RBIwBy+SBzDU6WpiCSGNgokHUeZIkjkdojfFjs+rVqYUO0agNRJYlYJJBJtLKPnjTh2WI4kV0wq6mEbRpge8tfnM4l7GizxzgxpZY6DqckaiRuNtIjYC1vLE/YbJaaTPEGoefRZA9PTzwc4io7tpEwJxUyWYSjQTUQJH98Go7Ft6CGbHgb+U/hgZwmgVSRub3vzj8BgdV7Y0iWp6gCbA+19xfBTgmbR1IUzHr1PM7+2FDJGfiwpiF2k7ed2XQQNJ08+ckXG/15+uOd5rP5nMFissuqA06AJaAJJE+I2iD0tbHdu0XB6T0qhKKTpJgqsSAYYyNwLX5Y483FHBGXemtRaahJA0zBDi2kgwwFucCd5xisCUrk7K7N+z/Z0JUTvDrYq7sJsCETQIk2iZB/dvew6F2r4hORqLO9OPS0Y57l6GYV9YqN8UKgGlYJgKVvA06V5EAR54YeMZ5XUUv2jSDCXII59FjqT1xparQV9gqtnHq0UpJq0ARcwlo0wvxtESDIE3088Q5Ds/ToL4iFX+I2J8hufS+ChGhT3jrS8l8b87Axbb90+uKtLigUnuqcvsHeXf8Z/6vbEOTZSX0Wsvw9ywegrxAUuT3YEm421xtMATAuMZW7tARUYMv/tUhoVzaSxkl5/iYj54jymWr1mKs7BTuPMCQYEAfQ4JUeGUlcqRcRLNsbrz9/ocK9aHW9gtOMVW8FNFpjYaRcRP3j6cgPXEdLgbtUhybgljN/KSZJ58+WLmY4/QpNCDvGBayCQD5nbmdpxSz3H6zEsNFAEC5ILWnrbn0xLKoIZXhtOm7ElQFSJYgX3NzbYj640yRFUF6KlhOm3hBCmPiblM/DOEziOcY2FYuWN5BIkwDcnY9Bb1mz52YzC0MvTpudTrqEAFmPiY/CoJ59IxVITbLOS4IXvUMW+GmStp2Zt29tOD2QydOkAFUKL2Fv7n1wIo1K1Q+Fe5EHxPBO4+4rW929sXspwYb1HeqTuGaE/2LC/MHDRLBvEod6oplTUWk0bGCCxAPnPLHJ81xLNV2bSNAkhqjXMixj+w+WOy/oVOnmlCIqhqbiFUD7w6fzH545bmMyKVSskC1WtB/wBbDb++NYrV0RJ7oA0ODoGl5qNNyxnGCj+tFoJHp1GLpzyjYf57f1xTq5pZ16lBUTvfeNtzv/kY2hCb2+jKUkuhkolVSnJuBfFXN8UgEAgYXH4zqPhDv6WH9caOtQwT4J8pP1/pgWOK7Y+TfSHXs7mNeVqKJJSqWmP3l/7vxw6UeEvUUF6z7Dw0gFFwPvQWP0wkdgaf6jMLexBN/Qj0uke+HbIcZUUE1OAYiASzQBp+FZIuMc+VLkawb4kZ4DTpEsFDHfUx1H6nBBq/hEdPYYFZvPPUP6qlWcG0t+qX2LeL6Yno5GuVGo0advOqRbqdI/HGdUVZS4nmIN+fIX6Ysd5NFWAuDzvAtcee2IOI5EosvVNQz+4FA8gBy9ScX+BsDTcaJIiA1+vy5YAL+WgqCd46/wBsZiWjXcKBCjygYzBoNnvHe1ihqqU38R0qAI1EfeVQdibbmbm22BmbpUmpUqTU2asjNUFMtAUECGqMJVRbc3tsJwIy1ZCgNVRUYEk2BN3gKehkuTsYI2thhOQFXJqCugsxJEwWgsFZ/wB60EzN7+eN2xOFDF2VpNpBYqSAANHwgQCAvUAHfnifMZpKOYLvYaIsJ3I/IYE0+1NLKqiGAGtP7ogAE7cgNsKvHznM5VZaFMvTMQyERHmTGMXl6UNsT03Y5ca7TUmQory3QAzv0HW/9sc6qZ7PZnX3dOVCM4/lHOWgE7W3wsaDRqsr1KusqCukhpJ0kA+Wm5A6e2OydmFFPhfhBOqmxAMAksDa+x9ffBLFzdzBSaWjiDJWNQk69YAFmIMGIADXb4h7Y7F9mHHnbKv+kDuxRKoJm8gsfW5Ow5YQstwvxsyqS0mdOoxIgqCTIEC8keeGIcDc0wKtdqaR+zp3Yjchn/La0XxcKj0FD1x/iCVMs5SoArAjXaOYPxCINxjnuWyoiUUsT955RT5yfEw6WvjXI5IkKtKkYWRrqSfhYhoB2vIsOWCb8PpqA+YrQOhOkctuZxE5WVFUDa7oQEqMahk+CmNK+hA8Te+PM8793FMCktvhsY+Ei2w359cXqfE6Rbu8vTLlvCGjSom0k7kCeQ5YnznAjpGqoeXwqBzncycSrY2L+UyVK/eNAiRJCg9fyxqnG6FMKqeN0/cEg8jfYyL87407R8NUlFSppYm4kNIvchpv0/DCTxrPvlYp3KglReDa8k88HG+h3XY65jtLVRiwZKQI2I1N6/LywB4hxRqp8bPV/nMD2UWGw6YW6HGg3P8ArghQzwO2LWP7E5/QRXN1IhSEHkI+u+IjRm5M/X64j/SMb0c/p1eFG1KV8SzE/eXo3ni+CXojkz3Qo5Y63wspSplmYKNRlmMD5m3PHGXr747Hkcsp0sQCSAZIE7CIwpoEzE4uGb9UrVfiggQvX42gHblOJMs2Zc+JkpDooNRvdmhR7KcRjOIjxUcCZAnfY7Dc36DEjcZVbJTqP7BV+bkfQHEJFWQ18uyZugxZ2DMVuQRupsAAB8uWOV9reHuM/mVWwFV+W0mbnbn5Y6fmOJ1DUpFkpgBmIAZmPwE3OkD7rbDkMJf2gUAvEc1IN2U286a/3x1YXxToxyK2rEurw8AeNywuYm30np1xp+jLpYDmHH0tz88E6lNCha9mFt9wb7eWKwZSVgRcfUD+mNYNuWyJpKOgvksp4FIAAIBt6fLEGfyoIWADbcmw+VsWOHsTRQfwj6WxmdoFqNuRHnyPX+mMa2aE3ZVzrrU1azUwxAiDoaQPmwx0DgnEUSkFLhIZhyvckX574532UcU82hYzrJU3HNQwnpdRvhk4KrlnWEMQDqLTOxgKR054zyrplQ9jBmuIIDOvV74rni8iwEYEcUycMQXNMgDw00AHzcsw36494XwWnU1TLERdnY7zysOXTGJpVE3F+IFlIZgSYIUESR1AJnF/s5UBQgAidzM+mI6nB6SoQqoJHIAH52PLHvAyqkgb8/8APTD6AJIwjl8zjMRPmVUkam3OxOMwhFXh/Z1SA1Ua6mpiSek+Gf8ASMMXGKZ8YpkSFG5MEgb7GN4t1xWqZxUZgzdAALnmAYHLzwOrccdyRphe80Fo3E+I322ER5742atEKTsWeMcIqUyKuYYsGJUIoMCdBB1EiQQ6m3TD32RzaU6FUCokAEBi3hvrZRMz4ZiDe033wB7SZgVhSpFDKDeZaIURC2QeEXYz6Yhfu6KGQKUHTLeJixEmOW3NZ2wQVKooGwZS4YxcvABNu8I0ekCNUQOmGA1ytFaZd6ixGkHSp9T8TX5k4pcP11XZaasxW/eP4QOgg+LfoBgqOzrGmhqOQVkkISgN5IMG433OHX2xWChxJKY0kqvRUFvcKCSPkMTcM7yq6habBdQu5038lAJ+fneDGC/D+ztNIIW7QWPMkgST1tqwcGSCKC9QIJkEQg+ZJOHeqSExfFEqCSdIJqGAY++3Pdp35b7YQ+1NRsqwBQuWA/WTqYn1baI6HD5UzCqHZULNpMtFzc/eaJ+eF77SKAVaRIMl7ACZ8DbYxjDkzRyo37H8Frg99XqLpemCiISdJJplWLGxYBtoi5wbztCnpAdix38TwZ9AQI9owC7FZ6o71aVRSqJlwZJvvTAvNrKTyjrgg9egoKqUn+BS58pKgmfU4vJGtCg7Na7Uo0qBY/dUwDexYDSD6nHM/tKy2kq3Vj+GOmVswNOnS8G5JEcuhII+WOe/aeg0IQIGsx8hOJxx+aKk9HOtsEOFZpi0TNpvgexxc4L+1Hocbz6M49oOjNxvbEycQQK2oKdQADMxBW8yACAZFvEDviHMICML4pxNhucYQly7Npx49Bp8+t4afJQW/AY7Nw6n31KmSzANTp21ED4FMwDjgdGuViCQdrGPKPljuHZ+qzZagdekCjSFgs/At5IOHMiJfyvC0RzpCj2ud+e5xYOapqDLoI5SBHlEzgd+gK1Txs7g8ix0n1UQDfyi2L9ClTQeBFX+UQPoMZlUUczxJGqU1WSdUToYASrL8REc9pwN+0CkDnapie8oUKg9gw/I4LcRzVgelSkZ6eMD33xS7fUozGXJtqytNT6qW6b746ML7Msno5/l/EHGndSfdSD/AFxQL3G0QNvKRgnl2hwCOek3jyxQzVcyBYATYEnrzON8fkjKfTDOQbwRyBYfJice8QqDueW83299vxxFwhtQbyJH0H9ca59tVMqCN+RHkev98TJVJlR6POC3zFME3lfY+JR9SMPHD8wUzNZRYmTe0eI/9wwh06wpVUYN4tSGwsIZWkkwORwx54a8w2sBtIi4sSFSTA9/LGWTxRcO2Ee0eZXUJZdXO825Awd8U+H8XVAbmOelWaflOJK3DmpUxVC00Bj4VE39Bb5414U1Ss8aja95gDyHyxzm+qJX4/q+CjWbz0gD5sce8FrxUj1Hvi9nOEFVJDFmF+Q8z5zE4iyACMNr3k73wyQrTq2268vPGYuUfhFvrjMKwoD8SzuXpEsXWnUtIDnMVjG+oBglM+pPmDthf4HmKOZrKVfN61I1LUWiUJNjpIh1HkAeWKHD8omXzGZZyq05EFjA5kXNtvwww9kssjI70zKsygETsoYn6jG1kpIK1eGO1Q/rQEButMAHeYY3I9owXyfDKXdgwpIOosxkkyQCxJmwHM4Uu2nEqixTR1CHUGKmLbBN5FpuImfWQfYrNMvEKNOn/wAwtrGqFKqrNBieajlywW26JS0dMyTojMxeBMlh4VtruxFtwPiN5wn9pe371NSUJp0wfiHxty5xoHpfz5YcM7BVxUdV1A2EXtNy1zvyA2xyjiWSFNyFe3L/AAYUhxK4+0bMZdxpqvUPNXYsnTxBp+kHzGO38PzYqUaNYUSar01dm0aYLAMYepBgTaJtj5cy9Muf89zj6kyi1Rl6XjVQtJBCpJjQPvM0T/pxdUiW7AudzL928BVtzlj9IA+ZxF28XxZaf4z/ANKj8/rjM6QaJlzPrp5eUY3+0I/rcuP4av8A/Efngx+wn6BPZwgV85MADL05/wA9MbNxGnEJqa+wUAf9RGKHAc1NTiEDaig+Xh+u+IaFY7wNtp6GeU4WVbCHRfq5qSBpIEXJe/qAAR9cJ/2m1kalT0AjxHf0GGrLF3FggGx8V/aQMK32lUNNKltdjtB5DmMGHzQ8nizmTjFvg37Ueh/DFWuL4scLaKg9D+GNZrTJg9oP1DgAxOojzODJrTywNRZqH1OOeCqzabuirB+WO09knZspQiIFJJkmbCNgL2GOLvzx1TsvVJylEXsgAj1YXvvh5HoiCD7B9Yh1W9jpn/5NH09sT9wIJqZhyP5wo/6AuA70WVtTIwAIJkg+n3sb5TitOor91+tEgEoGgHoToIJ254mOOUukU2kWeKLTVCy8tJkkn7yk3MnbzxL9qj6KeTcG/dOJ3srUv64WuJcbV2qULioEJKstoA1kSDvp8uWD3b2p3uS4fUiZWsLzz0NyI/dx0Y4Si6kvRlkaa0IlbPQxlV3O4HrO2KeazZI2Fydgvlzifrhl4D2RfOM5Xu1VApLOxC3sBADmTBO3I417WdlamTUCoKXiBKsksDyInQsEW3HPFRfyREloW6FUiwYidJ36gfnOMdpFzOIaBvPPT0n7zf2xZanczNvT/Bi8q+bFDxRrmCGjSOUe8Rh8FRGqUarTpejTchVkknXy57rhDVt9uR+u/wBcN2SzcZbLEjk9L/aVC/gcYy8DSPkHuL8bD0iqJVMxc6FECDPxz9MCOE516b6jTBBBEaj5HcKQNvriXMZk8th5eWN8o07TtfHOblrOcZqH4VRB7t/2/hiplcwdaqwEwDI9x1PTF5+Bs4lVN7cx+OAlek1Kqoa2/wAv/P44XYDalQx/fGYD/pU3DfTGYnQy12+4RQalUp0UCU5UgKIuEBkg3mWvN8S9j8t3WTort4dzykRJ92xrxdYoldZfxMdRBmCwgwbi0C/TB6nkxSpZdQQD3aOSw28SbAR588b+zL0CO0FZalNvGDckHSf64UeylEHiYtr0UmMCOcrzMfe+uHzMU5We9G3JR/XCz2foD/iNaWJimvwBv3qJ+7Ji+BeRI31mc61CIogn4v5IFljYDCp2jyb6WbSLKx+Ly/lw75nLqNRC1IIEmH6/xX6YXePhe6qeB/ge8N+6cKQ0cgpZPSFhZlQd/I9cfQSHLrSWAjMKaiQpczpA3g44g+XHeKhBnSv4Dz88fQHEHqd2w7uwWLuOQ6AHGj6EJ9XNJGmPEbHw7mPrfFn7QR+voj+Cr/8AKmPywLp0S9QACIaefUSdsX/tBzenM0iEqVAKTfAhYXfqBHLBiVimLvZpf/uRv8KjmeloAk+wxGabC21tyrRvcSYv7bYs9ncrqXOBg1PvtGnWpHPbe8R5b43/APTpprqD6jEElZMTMaiZN+WLycd32EL9GmWkCCyweWk/jqOFr7RnU06YUz4m/LDpl+F2JdjZlgBRt6nbCv8AatkERaZUsSztOqI2BtA64zwf5IjyeDOWZhb46Tw7stRHDqlRlXvdAqI4LDSNIYWiPECQdV9ojA3sLwCk5fM5hO8pUiFVDszm8tcalURI56hNgcdr7PZNq5b9JFOpKnuWFJUZV0gFCFJVl0upW3IgzFrzNOXFMeLUbaPnYjFZB4j/ADH8MOn2hdnBl6+tNKpUnwgABWvKgCAB5fwnCOATVgSSWEACSSbAAbknpjJbK6R5U4dU0ltJ0wTPl1jeMOfZXiVTuaSIhbcTc3BZtMA9Dzx72m4ZmO8y6GiyFaVOiwIJ0hABLGTAAPM8vbBvs9wtaNMIKukB5FRFk+IMywP3SJ0zeZB3wpPV0bYcEptpB7M8URkBaEJtpZ0JH+1iPr7TbCX+kPRWkoQi2lVJRTssS/dyZYTa9wPPHUuBcVp5gMqUgjoqNaPECB4xAFpsehIxyP7Qe1Pe8T1KS1Ki6IoDGCFILQQZu0m0fni8OWUbSRnkxU6kMOZy1RmYNQqzSLhv1bkqzIVYEKxAkMDsZGkjfBnjWW1cKyekMe7qKDAkjVQvvbcj1nHnBeP13rd9oJpMiq6GzagW/WLqJB8JVbmWCxyGNc0zPR/R6lXTTDKR3aQ8qui7GpaRyjGinJtSkvRnkx8dC9n6tfL0Wq0auYUj49Lsg0xzUEL02vgTluLpWpaS7a5MUpYgTzG4APTyGNe1ObQ1u60lbTqDjQ+wQ6L923IgEybwJnAs1Qrd3ThYudvS1hq58o23w1FNqSEm64suZPh1WRpTxX307Wve3M4uVOCVibqizEy6ATAnY+uCvZNMuaRNc1Q+oj9XXFMEADexJMk3wc7nJcxWPrnW/JcaSnjbt3ZiozWkJeWyCo47wrUFyVpup26kODy5A+2Dq8ZpVUWhpChTKhIXSTeRyIP15Y04dxGnXerSy9FqdQISrtmKj7MJDBrGZB25HCzl82O/LVkqCosiSDIIINybadp8scmaNv43R040uO3sa+6qLuyn/QZ+tTFjh+oT4yvss/gYwV7U5ZKDIBVVi4JCGzKNiXNxZpHLY8sDV4BWbSV0QbyHUzPoTIxDgylJBzKVKlWwzFSefhp/jpvhe7SZY0mVnqNU3A1R+QA/8YYuHZd6VtKx6xPra+NOI8HOYYGoyqg2Fz77YSTDkhUpZwQJOMw7UOzVIKBqS38Lf9uMw+LDkgVximugeFr2MyZlrb2PtO+GplIrgXinlkFt5Z3/ACA+eBPaDhtT9STDaatMAAxPiB5+mLZzNbvndqTAEJEAkbAEb3j0541rZlZcz1qNQqxOmFvNiNM77774GdjOHTWzNZviJRFIP3dKlrDzVfl542y+baqtRTpVGrViSzQZDlQIg2gc+mL/AAqotAMusNqbVIIPlFvzvhVsAtnKihGRWl4VtO5gkgGPMgj2OErtOawoVidUaH5DmD5YPHiCtmakmB3NKJPPXXn8sDeK8MqZik601C6xAZtW3+lTv+eE+xoTuzXCe84nRWoNSm59FQkTG3iA+WO05uyNfkcc+7O8IejxCi1TRBWrp0sx+7c3Vevnh7z9f9W/ocWyRWzFCfhbT6Af0xR/4e0/tT8k/CN8Wnr853xzfthSBzyuLNpS4t+8PwwkB0ahkipvUZgeUADrNhiZiOpxEM2I8sR1K43wqGSUKhOq7fM4599ozTSp3JOptzPLD7k6shsIH2hkGnTA5Ofwxph80RPxZT7M8b/+mOW1qt3IkAAlrwWsQCLW/KMP/YOrXGdTXp0/BCkmFKnSQT8Sm1/4eWON8MpkuY3CORvuBb5b46D2U7fvliGzNE1ABUAdTpg6R3Y02WJBk/xTyxWXA+fJDhlXGmW/tcSNf/5Bt7OQdp5n54Tvs74tlstnjWzOqUQ9zA/5psCZsPCWgnYkHlODn2hcaXO1QUQohh9QBHeNpCaiDe0ECeUdTIvsdwGm+bpKVDy6Hxj4QrByQCQDIWIIIv74xS4yaZpJ3G0dN7aZ+eGkqG73NOgAF2IOtlUhSdOkRb94k7nCH2er3SmYFMQ2sJLHQ1P7wvolm5W1TjofF0ormKNSkJ22MxLQdU84g9bjCHxPLNSq1AhKmMysKSCIIsI2EqDGMskvkonrf0xLJjm12qNOLZavTzASiWkU6yyZWzauZAmCBB2OmRhayKNlQDVpxrFnalK2vAZrekfPDVlq7nMgEswMEyZj4WG/KXj3xV7VcQrZdkGXquneBiwDtFisQJgbnGmKUr+KMPzKhk+f0v8Agd4bQzZy+tabwRZRoaoxidTQRpHothv5B6PZlmqlc0s1GGoMoXluH0kgN0sNj7rCcXqiDUqVCASWUOUVt9QOiDfr5mcX+xPatRWNJ1Ud4x0tzDHZJNypNhJJHvjebm1UqOWc4taAfanIrRzVRF+FQsesK34nAhM89hvG03jB7ttln/SqjmSrsYgcl8N7eWAmVyzORpHMCN5JsAIG5PLEr+DCqOm8F7JU2oUma5ZFYnqSJP4434x2ep0qRZR4pUC0iSRvtynC9U7Z5nIrToPQWRTUjVIOkkgWB8sG+znaIcRR1r6aKoyXW8zqj4zAMiMRVO2NW3SBHB8x3PEqIMLqKjezSQoG3OTjonFtIGWOWGpzmKfeFSraUYHXrVpg6iQDFhABGOadvqK0szQekxZNOpSwAbUGvMbiQIPOD0xRTtCwz4qBn0DMF9JY6Y1loC7C2NE00TNNOg19qXGC+Z7xCIRnoggROjSTfn46lT2Awy9gePGrQC7mnC/6T8M+Ygj5dcIvZTKCvXanUJitSrIJGqHI1Bh/F4Zn+HE32dZ0pmlS/iBVuhEEqYmQZG8c8KTsZ2DcYhqHHgqYjarjMReosdIxmKSVrYzDAIVuMKzKK1Gomlgysp1rqEwZW8XO4wTpV6TgEVUM9T+WAKV+hxrmaSVAQ6K3nF/nvjejNMOZTK90sagZeo9ifvuzi3+rGz5BHOoqCesfnhapZVkH6mu6fwt4l9IO31xYp8XzKG9JKg6odJ+R/piaKsv0Moq5qoVBX9VR+F2H3q/n6Yv1O85Vqo/1T+OBlHtZQnxq1J4AOpL2mBIudzE9Ti/luJpU+B1Pvf5G+E4pjTYHz71v0ugveBz3dZvEFWP2Y3VeeCDVa5WO71fysD9MZU4Y7ZpaxI0rSZIMzJZWmIiIHXBNafL88KkFirmEYWZGB81OE/tDwZ2ritA7sd2vxCbkLtv8Rx1oLff5HAntPSmmgN9VegtwD/zFO/th0Fi+9TGj1MNVXhdE/cE+VsUK/AKfIuPcH8pwuIWBsnUib9MKfauh3yqFixY3MbAA3OHluzpkxUMea/3xWfskkySWN9zEzc7QdwOfLBF8WmJq1RyjI0RSrjUVMgg6TIGqBvzifPBzibgZcgWJKC3QkXnpH44c+LcJVMu4WjTA8JJUeIwymCxN5iLnCbnEDZWozAeBqaqwJDRqNm2EwLHyv1x2wnyjbOeUadFLP5rTTpX1fFGmD03k9fzxZ7OZ1jVDpqlZUSALsjgR7BsH+zvBaFekrVwzSWh1JBsYgpG8gyTeZxYzvB8vQaktKrUAq1QCSASvgeHBKi4na+5tzxxZac2dEU+FBdczKaysHkoO0ADp5DE2R4SmecVqk0y4IKrESUgsZF5ETacK6cZrpXTL1BTdGqIgqCVlSY1bxt5Dzvhr4VTekKgJ1aFJS/PSeQ5GL4yxxUpbKwyy/j3xdWLdXhqrQWspOssyzO6Biq22+FFv74XO0dTVWQfwxf8AmJ+lsNWabRlMup/dY/gPzOFTjtJnh1E6Zk9Nr/jjpglGYZZymvk7AXG6WimAYJLCY22Ntse9juDu1ZasDu1a5kAzEgAbzMX88ecUoMyAAEmZ2PQ4O9n6DInQMFPuJH4Ri81N2jPHdUOGSQEu8TAgjlvM+vL2xa/4fQqZZkdY1ysgX1RuDyIIxT4G3gqeq/gwxJwjNJUerltXiMOs9DafZwJ9cYI0E37S+HVNOUaoQ9TudDuNyVIiSTfcm4Fy3lA7sPmO7/SRp1TTnT1vG3OzYM/aCHXL0y33XIuPvQQyk+UTgB2Lzh/SxNvAf/1I/AXwP7AqOifpNPvHmmChJafhA+HY9IwNBBYuRHxH5yAPWSMMJ4Oax1A3WR5WYwb4C5ltDOjAywGnlfUp1EdIB264Aeyzl8np0uKoYjUCq65AKwbkDdSbiRhv7BcDJqHMMCESRTtEkghjHMAcx18jgV2IyIbNIwlgAwMgxBR1IPIiDHvjp1KmFgCABYDoBYAD0xP8DbNpGNI648qk6rcxjxxNumEI9B88ZiIA9ce4APNZGJFr4iR5xsVx0mJOuYxMlXocDyIx6r+eEMI1HDCGVXHQiR9cVW4ZRJkBkPVWMfIg40XMHEi1sKhpkgTMJelmGbyc/mZGNl7QZlP2lDWOq/2kY1V+hxMMwcKhljLdraTWYMnkT/4xbrZrL1gBqDEMriWIhhsbEG2BVZkqCKihvUX+e/1xVrcFosPCCh6qSfof6jAA06LCJ92/t+eM8o/P8CcKA4dmad6NYMANiYPp0+uMParNUf2qfNYH+4WPzOEUhqqMBz/z0xVrMP8ALHAil20puAHDDbaI67b4u0OLUGjTUietsFCsqcdzEZar4SfCRa7TsLC5vGFOnlDWyuaWorlmVCFgjxLqYKs7n+vPHQe7B8S6Xjrt9MZRyJOomxJJgWB9vlilNxTjX7JcE92JHYotTpNTqyIYlQ/xAdD4QfmfkMW+Ouve5W0DvWP/AEH+uG08MBvAJ/zngPxXs+TXy0IxUNULkAkAaLSRIF+uMrbds01WhM7cZmmoRw0aQSI5tqQAewk+2J+H5+pmaNQ0qgRWCq2qFHPVG5UGD/bDTxDsIlQzMnlOm3lKqCf9RP54XanZoCo2XXWKoE/A+grE/FGk+174lRadmjmqooZXh+YqUxBeoiyB4tWmLEBdUqPYY1bIVIMqw9VIwW4V2XroNEaNP3gwKtsJA+IG3McsW6lLM0yD3j6eqoXPkIUEgHrBjFeqJu3oUWpgmI8OoH8PyxdqvpYgbDBDh1Gq9U0jlylJ2kFgGcAAAsehsvpN8eu9IVKiGizaHZSwY3I3I8RG9vUHGUVv9Gs3cf2S9nXLmoAYMAxEg3NvripmOG1P0+hVpmNEhzzgg8tiPLBfgtNS5OXVmaPEjmPCN/FFj88QZzOsczJCDRq8AnV4fEVIbmYImcbGBn2iZL9IyIZEJqd4rMF66XVmA3HxLPL5Y5x2apNTzaalI8JBkeX9sdU4dxFnUqP1bHSVk6SZ5LGxjebR9c4hlKhEOr3uG0loO92gxgbATOH1SjVNMKNbAlidIO4kidImbxY4Gce4Uag7xArOAvwnUIUMGAaIJJYGPLBfJ0QMxmEaIm4POeV8C+M5P9HbWhhWMLzItsZ+hwwL3YhIBYHkZjrKj8sOtKqTF+mEfhubVWWqoK6x+sA2LE7+sjlG+GrUy6SVIBErykXFj6yMS0ASqP1648LYofpxm+x54xs/J9MIAitYDfGYENmhP98ZgoAwRjzVjZRM4xsdBiag4jJx7PXGSMAGA4wPjRsRtUwhlrvf8/8AOJaeYwP73G2vAMICuDjYN54oCvjZMx/n+DCoZf74jEiZvzI9Dimlbr/nvjdXGACXN5WnWHjQMf3h4X+Y398D37LUiPBUdD5gMPoAfri3iTvDzP8AnvhNABW4BmU/Zlag6ggc+YbSfxxJT7W5qhasrDl40MH3O/scFxVj+2JhnGiJkdCLe+ChlbKdvkP7RI5Ss/n/AFwYodpMu4s4Hk1vrt9cBavCsu58VMKeqHT9NvpgXmOyA+5Vt/FIPzEj6YTsVIejmhKqrSWFgL2tJnpf/OW5Xrt/nrjn36LnMuNjA+8h1AiZHmPkMb5ftnXRtLEmP3hf5G+C0MfI5D5YjSiDM/LmfnhfyvbpSPGkeYOCuW7SUKn39J6NGCgJ8zw9XGmogI6EW8rMCMaPwynEAQNtrDyti2lQMPA4Pofyx541/dM9R/T++CgsHHgIUkgmSCInwwY+6ZF4E25CZiwCv2Bpcu8H+tj+Jw7GuCLqQ3kbfUY81p+/HrI+sRhUFikvfIi0BTYoihQ50wY5/Frk2m1yAbc462ZdDeQMOD0hEgap/dIM8+Xy98DquVGxketsAM5/leIhOJVH5PTEyPID8VxS+0nMCtTpBApGpiSsTMeEbfzYN8Z4cBxOgI8NSmRHW7/2wVznYulVFxE9DBwDOU5fhVb9FNQAr3dSHkaTpKqVbqfF+II2Mda4FwRDlqa1alTUqgxY/EFJ3G8nr+E4lzXBVeh3VSlqYABamoysQRKkEMJGxNpMYlyuVYGCZ9v8/wAGJ2BC3ZiifvOOk6T9AMVKvZgRK1duRVhg6aZxA6nFCF3/ANNOf+ZT/wB39sZg+p8sZgFsGAn2xKt8eYzGpBoy9cRHfGYzAB5oONDRnHuMwDNGpxjVZ9seYzANGwg/1+mPbjHmMwAb6o35YkWoPePz/wDGPMZhDJVq25zNto88Y1Tr1jHuMwgPWJNuePdRxmMwMCRWI3+mPdREWn8b7Y9xmACSjmeQJnG9dVe1RFf+YAn58vbGYzAMo1ezGXcHTrpsdoMgex3HuMC63Y+sGApsr2n909NjI+uMxmE0Fg+s1fLvpeUO+4P4HF7K9ta6fekeYn8cZjMTY2F8p28n40+WCdLtJRfmR5R/TGYzFIVBFPGupbgc9iPO+NlzZYC5IjY3HyOPcZgYIrNw2maq1WpqXT4WFiPkQPmDi3UINwpUc4II9hbytjMZiPYzWnk9exE+/wDTGuYyDU7kW8j/AFx7jMUIjIJFvriNk6jHuMwAaLS9cZjMZgE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8" name="Picture 8" descr="http://media-cdn.tripadvisor.com/media/photo-s/01/b3/a4/13/entree-de-l-auberge-bv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4067944" cy="2707033"/>
          </a:xfrm>
          <a:prstGeom prst="rect">
            <a:avLst/>
          </a:prstGeom>
          <a:noFill/>
        </p:spPr>
      </p:pic>
      <p:pic>
        <p:nvPicPr>
          <p:cNvPr id="15370" name="Picture 10" descr="http://www.voyagerinteraction.com/assets/Uploads/BVJ-Louvre-venue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3888432" cy="255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 jardin des Tuileries….</a:t>
            </a:r>
            <a:endParaRPr lang="fr-FR" dirty="0"/>
          </a:p>
        </p:txBody>
      </p:sp>
      <p:pic>
        <p:nvPicPr>
          <p:cNvPr id="16386" name="Picture 2" descr="http://upload.wikimedia.org/wikipedia/commons/a/a8/Jardin-des-tuil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L’arbre des voyelles … Guiseppe </a:t>
            </a:r>
            <a:r>
              <a:rPr lang="fr-FR" dirty="0" err="1"/>
              <a:t>P</a:t>
            </a:r>
            <a:r>
              <a:rPr lang="fr-FR" dirty="0" err="1" smtClean="0"/>
              <a:t>enone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 descr="http://3.bp.blogspot.com/_jlgBLk68R94/TIUXd9_UWlI/AAAAAAAAPaM/fAHTDPCxAjc/s1600/P105023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 musée du LOUVRE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434" name="AutoShape 2" descr="data:image/jpeg;base64,/9j/4AAQSkZJRgABAQAAAQABAAD/2wCEAAkGBhQSERQUEhQUFBUUFhUVFBYXFBgWGBcXFxgXGBUVFBgYHCYeGBwkHhUYHy8gIycpLSwsFh4xNTAqNSYrLCkBCQoKDgwOGg8PGiwkHyQsLCwpKSksLCwsLCksLCksLCksLCwsKSwsLCkpLCwpLCwpKSwsLCwpLCwsLCwsLCwsLP/AABEIAMIBBAMBIgACEQEDEQH/xAAbAAABBQEBAAAAAAAAAAAAAAAFAAECBAYDB//EAEUQAAIBAwIEAwUFBQQJBAMAAAECEQADIRIxBAUiQRNRYQYycYGRI0JSobEUM2LB0QcV4fBDU3KCkrLC0vEWJGOiRFTy/8QAGQEAAwEBAQAAAAAAAAAAAAAAAAECAwQF/8QALBEAAgIBBAEDAgUFAAAAAAAAAAECERIDITFBEyJRYTJxBIGhscEUctHh8P/aAAwDAQACEQMRAD8A8xinp6Vc51DUop4pUANSipUooAjFPTxSigBqelFKgBUqelQAqVKnigBjSpzSigCNKnNQJoAeok1FnqGqqolsdlpop5qLVRI80qjTU6FZI0qdaZjSGMRTGmmlTEPTUqVACpUqVAhqVPNKgC3T0op4rI2GpRT0qAFSilSoAUU9NT0AKlTUjQAqg90DcxU663telciIMdQncz+tIDkDVngeDa7qCgysDYmSe2M+sxHmRVe2pYgKCScAAEknsANya6WubXbNtrXSZYEtjdTtqGTt2/rVUKwha9m7xdVZSqndhDRH8MyanxXsxeW4UVTcCiS/SgPmeptsj61njze4DIbH4ZMfAxBP1rpa9oLwLQ5QNgqjFREzAmYFPFiyRdv8A6LqYRmDGYPkSMfSaqNV1PaDXZe0yiWZSHJJ0wZPVMmfWe9UL9oyF2aVgGBvBEz5zRQWNTMtd7tpgAWULMxAUTHnFcqadiZDTTaa6GmpiIaabTU4pRQBDTTaanppaaAIEU0VPTTRTERilFSilQBCKUVOmoAaKVPNKgC5SinpVkajUop6egCMU8U8UqAIxSqVKKAIUoqVKgCNLjGOhQJwCfTLHb6UiKMcl5aOIvcLZn95dRCP4C5Lz8pP1ofQIPct5IbHCF9J8W6gZjsVtvPhWVP3TcALuRnQAv3qy172Uuu5JycbbCdgANh6V7vxnJvEUkLOos/oA3SD8FtoggZ6cb01j2VGojSMR8oq6d7EWq3PBR7IuGgzvU//AEa/r3/KvbL3ILQuQY1HYbsfgNzVO9y/w7gFy062yYFwiQCezxOk+jRRuP0njTeytxciRR/lvKBeteFehCI03I/dmZD4/wBHqI1r2nUIhp9Wb2XVlGmCO1Uh7MG21xtGy9OQQQdMowBkSJ3GQaNw9J4vx3BPaY27gIe2SrA7T6Hv/SKqxW9/tL5N4XgtGTrts25Y29Itlj5lCv0rClaEqA5xSqRFMRTERpqlFMRQIjTVOKaKAI00VKKUUwIRSqUUooFRGKaKlFKKAI09PFNQBdilFSimrI0GpU9KgBqVPFKKAGpU8UooAjTxU2SO69tmB3+BpqBjRRblPMrlm5ZuWguu0SVLLqEnWIgQThyfjQ/h41CRInI2kd69D9jefW+Htzbt8JbbVp8Ry3iNrMiGyQMwIjas5zUeSoxbWxt/ZTmPFXLIa9NuBC6rHhqQAApl21f/AFqV3nd1GIGu8zHGlFtWwRMy7EsYjMAUN4P2juamASwWJ+/xJJJ9A8tXe77VXSQjJYBBA6eJUkEdtMT6fOof4m1sxLRd8AO7yq9re9xd5OFVkPTYY+KokQZksQYI3Mzt3ojwliyblgLxt1Wt2jaWJQXCo1a7kggg6gIO+nHqrnMxdkOtrO//ALxgfqBXLh7ltSSluyMmSOObeAMyvoKx8ivZr9TbF1uv2C3L+P4rhiRxNtHUBYuWRpDlo2tzDZaJAWjp4/xrf2cAkHDo0/DQWU/Qms4OeMAPs0ZQf/2w4kZEhlq6vtBcI1Hh7UExI4i1uPXzraOvT52MJaTe9b/dHlv9oHN71x/Buoq6XLL0XLZMDQDpecEZ3rF3ukSf8+le68bzkMp8ezZe2Z6b/FoVESSV1KQMd1Ow9K8r49U8drlqwbKuAbVssWAQrDsGbMtJEHKg1pHUy3G4NAGzy/VuYuH3TOJ7IfMHafODXAHcHBBgjyNFOJ4Qox05TBnGAdp8u4PlBO0V24ngtdoY0umFMTqBJOnG4Jn4Ez3q1ImgNFILXRrZBKsNLKYYHsfluPIjBqxw1iQTWhLKRWoxVq5bgfGuJFNqhI5xTRU4pRSGc4pRU4pooERimipxTRQBGKVPppUCo1N/kFlf/wApD6Qo/wCupP7OWfD1DjLRP4YE7x+P4du9VOa8/UYGkj4A9v61Y5bxPiKSNMd8DsM9qjc12Oa8itlZ/abY9Dp+H464f3Ukx46fVf8Auq5auFgemNJiYwekRH6/Ohf97L4mhtM7DAilyDpF3+4lif2i0fgy/wDfSPIV7X7R+a/91FL3C6LWtlUyBHYzEkD86qcYF8MXAAFYEgkRiix0NwnsurmP2qwvlLD+tSueyMGP2mxvHvfnifOoez5S+4VVU+sZ3GaNcYlq3eTh/DHiOQJjALAlR60CoynF8n8NpN600kxpJMd84x2odf4hV7g/AiiPOuXsHYBcmAQFJiBMiMDMiKCcPyS/eYi1ZuPBg6bbGPjihNBJMm3M1zv+X9a9I5Hwdk2VLIhP2bjUsmRpiCPOQAPU+dYrl/sNdbquKVRHC3ARpI9BPYnE1sr19lAVVUddqR1EwCsEACIHf0Fcv4iadKJvoxatyNhzm6BHhqAW0kkL0hYBJiIBM5+H0jyS6p/eKDoLEHTgqQxk7Dpkxt71W+YqhS20giBB+Q/lTcJGlypzsCSYByR8NhXKX0BvaDlSFvFtoPDJLESWkkLBiCQZJJWfLzIqhb4LxiFC9QAKkqwiMkTG3p27VqbgDWzMQcnTOw0gdhG1LlfCrrUgkmJ3J+7mlyVlSH4LhLKWdDLBJ1GZck6ve8sCBgRt2oTbvtrEqPDLQU0thcAdq0b2wbhWRscd8kenaKzHFXjdufs9t2EQ19wc20Oyr3DtmD90SfKqScnRFpKyvzi6nEsui0jcPwzk91/aHAhwuwAWNyMt0yADWc5hwQ4h1a3guTIzuJl43EZBG8wN2rScyueAtvh9INvIskGSuCFtMO++kHvInIlhz8KbZ1IpJwLqyIuLBED1ABg98z209MXX2Iq0B/2B9JtuukqpdGwJidTHPcQCJ6SF7VCzwDWirY0A9xBH8XmFOfVfrBXwUdRBaASUOx1Kd87QZBB3MgiB1V7t0yGIm5G09LRA8U/w5grOWgbNNa2RRV5xyPxm6IDKJLx0iRIQx57n8M/CRnAcsuMGAUBgdLAsoIPzP0PetHy28LeqZ8NeozB0nBJPkp/LH3duvFcqZ18QTbeBoCkgAThLkZJMj1BI76ppS6E0ZbieR3i0BJiIhlj5Gag/sxfH3V+V23P01UU1GCSbg0GHGvIO/wANjI8xmqV7ioE67mnufEOIO3pWzkZqOxTb2dv/AIAfg6H9Gri3Jb34D9V/rRbgLxuQVe4Rj/SHzg9q68UCrBTcuBzkAuZMyJ9BIj5/KlY6AA5Zc/A35f1pv7sufgP1H9ascTzFlIBuXASBA1/Wkt24ROu5v+L5jNFiOI5RdP3fqyD9WqFzld0R0Ez5Q31AJj512u8awAYPejt9p8vw1HhuMdj03Lh/3zTsVCs8jvOJCHyyVU/RiDT1es27se/c/wCI09AUMeWqD18K2x+6wzHx+BqfCt4ePBuBZyoVvnEnG9aDnvEnh3RYDawxyQsaB6D1+Vd+E4E3kDSQDkCAY6R3+dcD1ZVZ14RMw9wCAlm6oyTIcwdpGcbgVTPBoZJsvq1Azpf887zFbU8pIyHOZ+6PhjNUbNvX4ol5thzhGIMFRkjCjO/b50LVfQ/GmC7vNmuWvCurdZRBEKQZyN9zuRvVTiOML2ha0N4awApVtu0kVpF5cxAOvMTGn5/iqvxXAsiM2uQomIImM76qS1g8ZmOGVbTq9oMhGkz17jOPTFG7ntGbt+3dIPjgqFOgBNQGkErgE6TEkdh5VDhXNwCOmfOTsD8K6PwBn3h9D5f7VU9V8MS010bjlvKdFpfG4QvcyXY+MCSSTnSsTkDBq61vpAWxcQp+7AS4yjMkGQJ3zsfWhXJ+Ua7Ksz3CSOzQMSMSD28zVq/yAqhYXLp0gluobgTGBjYZrmbsuqKnHpfYdVptAMsLdtwTpGJBMxnb0GanwfIcTd4MXJiH1sSVjp6VBigns1xd3idcsy6VRhpuF8POCCvkDnv5VqeX+z3iCfFcRjf+lH0uqG3tyRblj4VbBVRsulnAzmCYrtbsGSngSpOV8MqfQl1yK7cF7LhmI8a9tODtjt3NT/8ASSFgDf4gEwffIkwDsfjFWoOrXH3M3NXX8DLauKNNuwqqAY1J4mT/ABNn5Vza1ckC3bAIGZtkT2wTHmuJrnx3sleDt4fFXvQEyBj/AGgT8aE8x5VxNhNVzirh1NoRELa7jn3Ut6iN532ABJ2oxvbcFJfBc51zY2gD4Z/aSuGJYqiLAa9cRceGgg+pgeoi3LxZshreXSSbhE6y8M5vNgMGn5dMRFdOTcA1rxBfc/tDRrbWT9ms6QjNvbX5Z1TVHiuX6XlWf9kHvbgWjMAxt4IaZx0kxOkMF3UMVSM7t7jcHZ8XUXtsTsUbdVI7jckhsHyYHdjVUOVfSQ0dIDydUZ0IxH+kI2byE7xJLjuWPI8Ny16NK6jg92V9P3QDqJ7Fh3aDX2R1LNHUbisBqwOrX2nYyMe7GIrO+zQa8SMokTANtZBcnpUIIgNA+B0idgQl5cWQM1tusghlGBghQs7AAkQf4pGTU+XXbsq1y44+9bk6jBBB19/EgfTGOoUTa3eDHS77TcI36sSuffMCfP4xOij12Q2ZO4CjAMgCg6huBdIldfVuAREdj9SUW4baAA4f8Q/dzE6/4RPniQMA9NriEa5cCEEhVBtsIxGBA/lXM2PDZhcKj8RjfsIxn51viyLAXPuTTbJUhSASznGoTrZbvnnM9iCRvBDXb/Dtwt23dDrelDb6CpUzLhx6rEGM1pLzAtp3sKQJmOrEKx7Ip77SANlqnzjlpJRkg3PdSRhl3dLmMAGTI92SPIEsKszns9xFrhizaixYQqkGJDDfykTn0jvVzjeeW714XZW2VCqRuGgz327CpcLxKvd8PRFwe8rIogj3sgEeR8j2waKf3Y8fu7fzC/8AZ5z/AJiMJ6zW0jWOmujI86sWL1/WjMgIURBIB7kSavWeOsounJGkKSZksMF9vnH60V4zh/CAa4iAHA0orZMAfdH1+e+any6yt5ddtEKyRlFU4OQRp/zHxpPXdWC0kBOFs8Lodbl2QbbaAoyrkSuJOJxVTknDWbNzW10kD7umNRIMbGdx+dbH+5W/1dr/AIVz/wDXzz+W1DuIaylzQ6oGkLHhAgE4XOn4/X4UR13wgekuyxw/tVw6ooKKSBudXn/s0quLyT/4Lf0T5brSo/qQ8JY9o+TtxDo0ldAcfuy06xH4hEVc4CbdtUgnSAJKETAAmJPlXS9zBmLaRgEqdwTG8Y/MVX4fiLgdVBLapOlwWgDc64B+oO+9czk2qNEuzo/EHuh/4DQ3h3e213Ai8rKwNtiQGIJKnsenyozxnFMik6RgEnJ7fKg1ziLjiTqAMRpkf9JzSi63RR2HGEQNJ230t/Sq/GXiyMsEalInS3f5V35dxNwkgwwWJJBUg9xgR5eVR5pxzqQABLGBBJ/RaXYATl/CtbjVB0zsrd59PWul+80mB+RH8q6XWfdiwjJMGPpH86Vu05EmPzq27dsaSWyNHyfm5S0o0kwP4d+4ywNXG5mrk9N8SCCAy6TIK5We0/kM0D4U6Rn9MVc4r2huIoAAURvjYd8mBUfYGiPJ+VpwwcDxjrW2s9CkeHMER5zWi5JzE+FCWL7gMQW6TnynxATiO1ZfgvaJw373xAdwWV/0YkdtqK2+O4pQDbui2pvIukAHLie/bGapS9XqIkttjQcPxDpcLixxMkER9npEz7o8TH+FLiuJZ3VjY4oaYEAWwDEe9Fz0/Og3Nmuq7F7txpIOocT+zqAVhVA90npJx5VDlj3mdSl24IYHV+1C+sD3gVAjuN/P665Kq6M8XyG+L50lsF7ti6oTLOyrCiNyfF8vLNCUa49xOMuqxADC3ZIJazZP+k3zcaCWG4BAGxmnb1ca9x7t649hWHh50q9xSFFxV93ShkjfUwJMgCbHF88u2ToObgHT72luo/axvpncdiAvcE7xikrMnu6H5td/aoRAwI0v4iAEqCDABnOqAYmIz2ErhuM0KwZbgYKqMgXpAJCroWevVBCg+ZByprgBc4ewpVottpdxswbBZyfKRmPdjEDbhaZn+21OHGnwZuDVHVqY7HqwoG4BHc4zbtmlbFrl4PCgC4rFXIQET9kZlbEyBozIbGSZxEQ4tPEa4QSpUaXDKRLCeg5mF8/P/eB53uYXLiJb1zrY6tXWbanzJEHUJAJGRPYEVRbj/AGmOj7rbkdtDSc+jHLYBk5c+QCvDKCukHUTpUDaCoiTmREzIPYRmKO8q4VixtzJk9Rxq8ye0/ljHkMzwV5h9pjWw6hiNIiFHqJ3+PYCNTye8Pf2A/X8Pxrp067MZ2FR7NKBqJloM/0rI8+4HxX0hoOSSN1HnjuSI/8AFa/jPaJRbx7xkbfoayXMr2gyDMxrIEwTkkfLceX59E2ujKF9gu1oUFWgFBG2pY2gAe8DgA+eImh6KbbAt1KdIBnNqGBVCTsNobOQAcAUT/ZUuA3A0QJst/EY97zHb13B2IrvfNwG2BpeCHUjUukz9p6p8RB2xLRy3udCB/MeXDxxcs6RctYYn3STEWSRtjMj3cYMNRDgub27qzGlhh1YgMrd1YT+ex3rhYtCwYY6eHYsAXMwSPdY98nDd9RB3Fcb3DNrN+10vACKR03LcmBc9WmQd1lPNpjU01NfJUZYkfaax41tRaKyHUwXUSAc966eyfCeDYCXdIbUxgMpwT8aVjnhuZGhACQyYNxSPuvqgDzBEyNqKcBx6u2khQ0TEqZHpma43ajgzb5LIvp6fVf61kOcchvPxXiIFKeJaaTdQYX3sTNa/jeIFtdQtg5AksqgE4BY5MT5A1Vtca2rq0NnZQFA+BLEn5x8KUG47oTVlxbywP6j+tKrPC6Lihlgg/A/oaVTTCzJ8xRReOnY2w3nkuxOaPctsAnXuY0gxAgsZx8vyrKcb4jXAfDufu9M+GwE6mMZHkRWi5fx2hOqR8VPma0cXSC9xcXxqXLdz8IlT5mdonzGayXB3hrOQOp+3mTijPMeYjrVQdTtqgKZ09mMY37VmrPDXfEkpcA1Ez4bR70+VOEeQk6NtZ0WbZdsSSzH1J/z9KG+0ttSkz2geWSMn/PeunF8cpTTE9oKnvIJ+hmgvMuYAoAga4UAEQckdpjepjFlNkuWIrSAQZwY8tSir/E3QDjbYfKhfJ9QBdpVtUaCjZBhi2rbBER866cw4lQJbBDE5wAIj85/KqcXkEXsF7THSCMyBHzonzPgV8NpydDDzGwnFBbHFjwrcSSQsfSQSJ2rUX+JtG3IuL7uxIB2yCKyaaG2ZblHBKboEbhvuxsyx2FaxAAuf9ah/L9aG8qe2bollEB8kgDJEZogzKxJVwRqWMyDp3OKc22yUcvbK8CiL0H7RAdeMAXB+ISc/wCFDeR8O1yeGAW3bZ2a8ykjUh0AWVJJOphBaD0qw2LCLvtAPGgWwWKRcYgaltoCym669wNRIXclTggNB+xw9tLCWw0BF1q8glWJZmuE/eJBJYk9Wo+c116MbVswnLpFPmyi2huWh0Suq2o2bVCtaWQPiuPxfikD13x9oyhiRpOpSFAB0qh7jqPock74vvdcvLkKQGYJ1ABSpAuQB97t3UCMNqFC+MsQ5NtiV6TcYCAgLHKz5kHtgjVttq3YooIWuK1tpuHpSNc7OVMhV80wZPcyNwwAh7otXQ1tFYl4A1bbZmYVfPGJGOoAFOY8ShRNML4ax38srG7Cd/P4gUH4PWHuaxpeSIwQFLKSpjBkd+4jcAVhH9DT9wnetBRbggsTLt7upzEqY2GRH4I9TIxry3FZmgquArAGSYDFvSIiMZ1DcGrHF3ASlonoVocg9mH7knzO+qfdOckE0eOujQxnIIUAR1gGEXynsPL4E0RfuM78BxGi4Lc+9KoTkxOdXmfLzx5GjnFcx0KNJhQOrP1M/ixv3rPcvKsDryXjVv0kEgCexH1BHma5Nxxa4LbtqVGkGP3jDOkwI6cagNyB5EDVPchrY0PD8cHLOcalU243Alur0OJj5fHknE+K4RplQ0j8YM4XIIJ/IT/DIR+ZlbjlV1AjqGZzOfiN9u012427GhLZJY9a3AYJmDrU9pyD2ABBrTIigu3GomphJtsSIX7hXZ0XbQS2QNtx5VPiODGkGQLuTJ6lIgfZkiJTf4+8MwRw5dzBdQMAHIUAmCSWi6kgEJJhR26pJgVJLxTISUYGME+AqkfaHEaYYY+6Y2B6Ia9uRoSAXicYWPEtuQ2o5IX+JCJOrvgeaiurjhem5LB0GgDZSZItud4mYb4yRAkrxFm3ACMo0SttzJUxDFSQeoHV1CdxqEEVT4e2GVyegkR4TEdCsVJB1YIYDB20+RDCrTEDea8iZ112mIvBjquK2kXCCJtuR2zAnKx65rexnEkK73mcsl1rZ1GSNQUgGWwAVOR60ZW94bNaUMbZKxeMzbViABJxmCFaTtnK55c75Lqti7bZEa1bMHOg20mbdzuAApInKmfnOpp5x25HGVMP3LS3UdAe0E+RIkEfrQzmYYKSukfZM2LhGQV6iAuDn865ex/FgW4aVug9dt8OuBAKnz7HuKvcdYsso1NaBaxdLSUkEFI1Sd4mK4VFp0a5UdrF1LKhWO8sMHZiSBilWS9oecfbQCp0ogwRjEwfXNKpxkXSNDxHLgBIFiPVR+sVyt8uWeoWfkq/zWi/EBSBLffVdMSIOntHkSK7twi3BOJEdtxOZ/WjekxZGObhV8YBhZ0gSJiMkzmPMR+lXG5YoMFeHE7Yn+XpXLjbS2b11oElwqCMSRM/IA1e4S0hKszMWNot39+RgY2gkUqlLgq0gVx3AIFytj5AD6wJG35UH4Dh9bMSLQaSNgBvGAB6VpOZcANJaBDI0jsCIII8t6yXEcc1i0otwrFQ7NHmQFA/OnC5bIb23C1vggDB8E+YwP5VU5hw9vUMWxHwHkOwzVb2Y5zcuvcV4YaQSCsfeUGY9GP5VY57wwBTYxdgH0IUifrV4uM6Yk01aDsAIjdGdO64yJM4q4gXpjw9vT6RH+YqNq0CAuNMqI+lNxnEMhVE8zmBgDpxHrn/AM1zsZYtGDtb/wCH/Cu5eWCoqtcY6EUCCSc7kQFGST2AJzsQyXnQrpMiQX1S2oSARGTqMgCMkkDMxW25HyRrDC5dA13RpA38OdrJ7ScMWGCVA2VJ6dDRc3b4MdWeO3Y3JeD/AGa2ynN3WDdO0mMac+5EBPIDOdVBeYqFyG08MGwsYW5gwQNrILGOwaB7oEazmvK3uKIMdMsf4Rnw275Pfdcn0OdfibY1KQ5gkFCFGCAoTTkH8MDf4EV3ajpV0c8N9wfxbJcKqjB7sroIWFGACWO5WAJx2G7RVK3xxRWtsFmZcnctHbtBBER2C+VO3CtwjALBL6Sje/4ciRaOoww/C0dWx2Eta4O7dD58Pw8MY0BjIi2TiFOqZ7SN9TVhjbpcmy4voqFHGi5ANtSNACQewBJAnSRIX/8AianGX2faNbF9OoiAMsdedhMDyMdmM2uLuEoA+mVDIBrBJkyEKyZ3jbahq8N4LHOoOsTnpke4JG6yYPcScGQD5KJLfUKFkbMLmrcyROr1B3/LtVKzc6gW23sz3n77T96II2wZG5pcWmtiVGrThx/rCOw84GSO+F+HHiuJ6JwdWRAMg/dC+TEifSD2BhJAyXF8SweEjWy9cQYX8WcavLz+VdyVKaQAEAGlp90ATqB3BH19DNUeXG4CQYLt1Ekk6xHY+m3p867uxD4g2wftCMy4zrUbkL3HcjzkVdVsK+zpwPEMXcvGuFxEErtr0+c6ZA2JHxohcYqCIlYm7AB8MMROn0aOqNoJG/UJltVz3DcHhm2wP3okFPMEbk40k1a4G8yGLgVXU9SknrJJGsRlkxGM40+tUINLdJUMxChNJtEaTG0sobDgiBpG+PmX5Hcuh31iLoI1gnVCbgITurSc5zq8orL2bcxclRYUwWk9ByPE0lQdH3cYDS2AcaO/ZF9UVHAval8FoMZP2mqTlIALbSQNiRBxsJkuM4TrSArcONM5Omyf9UScLaGGyOkMAcHp78z4i3cB0mbySqCAdUwujEalOPhM4g1b5AAA9s6sHTfBIbSXmHzup31d87EEAfwnAnhz4hGu3qIsgGAsdJuT+FshGnAOcMCrv/ZJz4S1btJpuEag2q6hnOCNIkQV6mA2BBkmZFVrPGl28Jz/AO2tv0kGSzhVZbbn7yrqQyRltCnvN32hsNfNtbalLr6gs6cLEXPEUTKgR/vOsZaBy4birVm0LUR4asrW37hzDFzkNMg9p1TIzWiYmdfaDkesC6n74aVSZUXZI+xeCDEliD92Cexnly9gxZTbZWU6XTxmDI2P48iMhhggyKtcquMGBuMzqSfAePdUtA1FiZLQNJk4MHL5t8/5Lra21shL09DnI8Pe4t0DdBIiMglY/iz1dLNWuRwni6Zzt8EgERc+d5v+6lQscztrK3ytu6ph1ZlBB9JMMDuGGCCPgFXlNzTppnVSZf5hbHiD1K5kjYDsD60e5LYlAN9v8/nVK9Z12wItghp1FzJ2xAEdqI8tvC2CSVxkkGR6x/4rpSjUUYtvcyvtVwTI/VPVcUx8jXHhOCHSQD7gJOpvxD12wcbYrp7U84/aCpkGWQjtjSc124fiyBEWh0qg6jgAnUcjJPx+dOOKb3K9WKOnE2p4djv0GvO+ebGTMWbf/MteiXr4WwQSCWBAiWzHpXnfN18RyqkD7NFJMRIiRB+FZaKplvhnL2ctFb1xTKlVEgiD764NHvahNItZ++P0FCuR8oNpiS6tKgADt1A+dEfaRhca0AVIV1Lb4yIJ+FbTaepaCO0TS8GdvUqf0qhznjFHE2rXVquKSI23aZ8sd9sZqzwl9QqkncrH+H0ovyrkdvibzO6kog8FnG7kEk2kn7qseuJ1EBMgODlo6Wc9+CdSeKs6+zns/qQXiZjNtNi6wQbk7gkMdA8pJguNBu/xmrpBEOMTkAbMTsYB7YzjHarx/NiIVRrunCqMAkkjXM+7vPlmfXndSLZKS7b3ukw2mRqTH3fL7wzvv6W0VUejk3bthXjufrZUK0sNtc5IiSTt1Yz6ZGxABcbwxuDx0UC4uLakYZYJltXcjAPYHO/T04fiBdDeMQtuTEMBrcCQQR5Hcwc4zkUOs2WS8wd1dnP2R6iXBE9gQBgznEGcQTMm3uwjFIr8Or32KO8q8BgXBCDG6g9JBwNiDG2TV637OsqXU8SIVijMP3lsGXJMDU6n3vWGETAlzHhbYGu25Zve4gKs642ZASNh27gH73vXv2yzxHCqjytsAlXEKS8EKUYEiOrJyDJBkahQorhlOT5Rjua8uVrYuBm1FitsaQAwVRIMnDmcTAAhfhnuJ5gbhKgku0FzEaQCJb0b+YHlRnnvHBGKOjFwMQ0C5kAFBGAZOMkEEZGSB5gFCaly5CtcMmZ8xn7s6T8m3JmKs0TOSOVhdQXSNQJ2KjOs/lPeT6iqV0nWG6grSUWDqht7kTu0AkeUd5mu6Hifs1bSEgs8TJMQi59STn+lWU9m7raT+0uWZCwi2WOJ6cH037VaSXLE2zvxdoBQquJMlrgzpAkDSR+X4pJ2FG+F4MBC5Oh7aqxXT0gEtF9Z+6YG+x37TlbXs84XD3dwxITG8SAR/OjHA+xz8Q+leKvYMdVmCNRXBAOc6cbYntRSe1it80Q4K0DcuuQUt4VmA6kDAkEKThZGfw/I0T5xa8VxaVodgCHgRbAlekKZyvTpkyAfwigPB8je5xLWLPEEMGgsbcE6Vkl1+7BHfei3C/2f3x4bJxZi5cAxaHSxAYfexg4GIg7d3ik7sMtqov8AKeI8MlWBTwgBeQ6WGUiVwSysoJBG48iKL8ssDhRraTbcFVac8ONR0220tAXIkg9LdJlYjPXvYjjLdwXPH8R7NsOFuWwRABbw2gnbSPMAjB6RRjguf3eJswtoMpueGyMQG8VxBRisEAxO0QJ7UpR9gTCnG2LfEXH0MwaAbpklYyDbw3UrNpMdoJBBCyc4K/aNo+LpTwpNwBdkIJ0ERBMDETIIG+KCcq5basXPC8XQMKdWqVuQvRckHB2UyYwv4ZI8PwJuXtYaBw7QrZHiXQZZWj3kQ4298n8BBMGS2WeA5c9r7V+gXgFAcavAUE+HYmcRq94z1Eg/dND+e+z3iOpMFkEuVUgFf9U+dmIPqAD6TouP9olbhzhdRPhNbP42GEONiJM7FQT2qvwXL7VuLbtJMfaa2B1mCVu5zJACk9oU7CdFT2ITa3Mza52Ia0VKlRGlgGBX79sBQCZlyDmZIAmBR/k/CG0JuD95GnV/owdRW2Y3EserfUWnda5cw5GjOXXUvhGFJJJLg51D3nVYHedRkZXIled3fFa3dUKSRInDExpI1GGQgZxtLHYw16eR/VwX+aWuHV4veGWjp1KGOmTGSD6n5/Mqi/BWTYXShs3AeotcJmSBgHSZQADT5LpHaS1Xiicjw1fbO4ryAuklQVM/ODOPOinGf2kr4Ny0LelnXTqBOJHUSpmfL86xDcxPbXvO9Qbj2/i+bmsfBF9GnlfuFuJ9qHIUTOlETqlvcUARO20/Oor7Q3CpBbfyxHwoSeOf4f70fXOT61E8dc8x/wAX+NX44+wlqsMWvaa8JHiuIMiGxtBHw2Ncm5yzdgx8yBO8zQk8bd/H/wDauZvufv8AxzT8UfZC8rDP7Y6wQYMhpGMgRmN8R9Kt2ef3E1Fm1YwO3pArMF2/H+ZqJn8X60npJ8j8zXBoLvtJddNCnRmZGIzOOwznatHyf+0C9YtXLCG3btsxKBSTpB99EZiSATnzycgV55p/i/WkUH4vyqlppKkT5G92eqcu9tbfhsr3VRz+7uFmi2D7wARSTqhdU9oAyucxf9tuIDOUvkFiTIZseWnMj/GsiUHmfp/jS0jzP0/xoWmhPVZrOce2b3XGhzbthVi2rsVUwCwWTMap39fOuFz21vldJvviYIYyNXvAHsDAkegrNQPWlpHrVYInyMO8P7VXEC6bjjQQUhj0xjHp6dqmnte+kgtc3lVB6M6tWpTIPvYAjMHtWegev1/wp4Hkfr/hTwiHkkGuO9r7t3TqYyuoKQFEBhDDAEyBGZxVD++XiNTbR70fmKqQvkfrSx5fmaMY+wZy9ztb5ky+7I/3jVped3JB1vK7HWZG+x+ZHzofI/CPz/rSD+g/P+tNxQsn7hRud3SsG5cIzjUe5k/mKne9obzgBr14wunLk42gyc4xntFChd9BTeN8KnEebDPB+0D22ZlZgWEMQSCREZg/rXax7TsrKwLSjBh1uMiIO/p+vnQDxfQUvG+H0pPTTGtRo0P/AKncOXR3ViNP7xzC/hzuO2dxg1XHtBc8XxfFfxJnVraZiJ2zj9KDm8fIfSmN4/5FPAHqM0a+1/ESD4onSVJMnUCug6wQdWPOr/Lv7QuJskaGXQBaUoSSItggxMwWmWIycZnNY7xTTi8aMRZmlf2w4nxmvC4A7euoKOwUNtH9fMz35n7b372oEKoYKCFbHSMkBtpMk/Lyk5P9oNMb5qfGvYfkZ6Hy/wDtc4u3w/gmGAtrbRgUBXSZ15UhmIkGfjvM0uJ/tGu3JLWzrH7tlcKVBMsCAOqYA7d/Mzif2g+dR8Y1WNiU6Ne3t/xPy7BlttHoCwkD09aVZDxT50qWA/KzoaaaIHhZBxt39TTHgRjcTRmhYsHmomiZ5cv8X5Un5YO4aDtn/CjyRFiwXNIUTHLB6jy9ainLZOATiTn50/JEMWDop6Kjly4w0mBE/KpjlsdWkgDGc9sVPliGAGilFFP2NYJjv9ZpxwA/D29TT8iDBgoUqMjgU8t/8x8aiOCndcDaJpeVBgwRTxRf+7hvpG3n/nvj510t8uBGopjvny/8ih6qDABinAo0eCXPQPMZMEelTHL0iSo3Hel5kPAARSFG/wBkt/hzUPAtg+6P1p+VewYAk2zUK0V2xAhlGCGXPmNx54A28hVd7SeQn+sGTQtX4JxA8U+miwRJjQozgxSuWgM6Fj0E/WjyDx+QPTxRV7YEdI89vOkLYOyifhT8gYgqKVGH4GE1YIMwBHYxG1Vhw0kACZxGM+goWomKiiKUVePBDfP6VE8GKeaCilFMauDhBE5prnBAdz55p5oMWUqVXDwgnvnPyrvw/Aj8OuZGe0d/1oc0hUwZFKr7cKvnTUZoMWFeJ3b0MD61ZUdM+v8A0ilSrklwbdGi5pwqLYBVVH/teHbCgdTTqbHc9zWdun7EH/O4pUqz7/MwjyV+F2Py/Q0V5RbB8SQDFy1GNpYgxSpVc+zZcFfiEAOAB9qw27BjA+FUuEMzOekb/Ff60qVMS5Jp7q/7X86r2zg/7/60qVCK7LbsQ0jESR6Z7US4a2PDfAwl8jG0Lj6QPoKVKmhyB/KOq6wbI8NjByP3THY+tbnhOGVuS22ZVLA3ACQCYmInyilSqNT/AAYPn/vk8+4pQFeAB7v/ACzRjm9hV4pEVQFb9mJUABSSiEkjYySfqaVKrNGBOMERGOn/AK3/AKD6Vx4Y9Q+DfpT0qp8EP6WHrdsHgbzEAspAViJKiVwp3AzQC8OkfE/rSpVz6P1S/u/hGOny/uck91vnXe2MH5/8wpUq6jo6FZXI+DfkDFbznPA2xyrg3CIHZXZmCgMT4toSTEkwxE+RNKlSRMujOceg8O2YEm1eJPckXbgBPyxQs2wGwANu3/xqf1zSpUkKJLm6AIkACUkwIyWMn8h9K4W1lX9LTEeh1jI9aalRHj8xR4K9z+Y/U11vjHyH8qVKrNCmWorwuBdjHQ4+UrilSpy4EinxA6jSpUqlcDP/2Q=="/>
          <p:cNvSpPr>
            <a:spLocks noChangeAspect="1" noChangeArrowheads="1"/>
          </p:cNvSpPr>
          <p:nvPr/>
        </p:nvSpPr>
        <p:spPr bwMode="auto">
          <a:xfrm>
            <a:off x="0" y="-731838"/>
            <a:ext cx="20383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6" name="Picture 4" descr="http://1.bp.blogspot.com/-izWBtP4C2Po/Tk8ZZsn5UCI/AAAAAAAACaI/jbQcw4Glbxo/s1600/visiter-louvre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105525" cy="45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Ballade sur les quais et les iles de la cité Saint Louis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 descr="http://www.linternaute.com/paris/magazine/photo/les-chiens-de-paris/image/quais-29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8049"/>
            <a:ext cx="5143500" cy="3409951"/>
          </a:xfrm>
          <a:prstGeom prst="rect">
            <a:avLst/>
          </a:prstGeom>
          <a:noFill/>
        </p:spPr>
      </p:pic>
      <p:pic>
        <p:nvPicPr>
          <p:cNvPr id="19460" name="Picture 4" descr="http://www.francebalade.com/paris/parisilecit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5052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13800" dirty="0" smtClean="0"/>
              <a:t>MARDI …</a:t>
            </a:r>
            <a:endParaRPr lang="fr-FR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193</Words>
  <Application>Microsoft Office PowerPoint</Application>
  <PresentationFormat>Affichage à l'écran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Paris à Pieds.  Voyage Pédagogique Arts plastiques , histoire et lettres.</vt:lpstr>
      <vt:lpstr>Diapositive 2</vt:lpstr>
      <vt:lpstr>L’hébergement …. LE BVJ LOUVRE.  20 Rue Jean-Jacques Rousseau  75001 Paris 01 53 00 90 90</vt:lpstr>
      <vt:lpstr>Diapositive 4</vt:lpstr>
      <vt:lpstr>Le jardin des Tuileries….</vt:lpstr>
      <vt:lpstr>L’arbre des voyelles … Guiseppe Penone.</vt:lpstr>
      <vt:lpstr>Le musée du LOUVRE …</vt:lpstr>
      <vt:lpstr>Ballade sur les quais et les iles de la cité Saint Louis</vt:lpstr>
      <vt:lpstr>Diapositive 9</vt:lpstr>
      <vt:lpstr>La BNF : la photographie en 100 chef d’œuvres …</vt:lpstr>
      <vt:lpstr>Le jardin des plantes …</vt:lpstr>
      <vt:lpstr>Théâtre: Le songe d’une nuit d’été …</vt:lpstr>
      <vt:lpstr>Notre DAME …</vt:lpstr>
      <vt:lpstr>L’église saint Séverin… ses Vitraux.</vt:lpstr>
      <vt:lpstr>Découverte du Quartier latin …</vt:lpstr>
      <vt:lpstr>Diapositive 16</vt:lpstr>
      <vt:lpstr>Le musée de la préfecture de Police  …</vt:lpstr>
      <vt:lpstr>Visite guidée du Panthéon …</vt:lpstr>
      <vt:lpstr>Le Palais du Luxembourg et ses jardins …</vt:lpstr>
      <vt:lpstr>Rencontre avec le député de la Somme et président du conseil d'administration de Voies navigables de France. Alain GEST . Séance à L’assemblée Nationale.</vt:lpstr>
      <vt:lpstr>Découverte des champs Elysées illuminés …</vt:lpstr>
      <vt:lpstr>Diapositive 22</vt:lpstr>
      <vt:lpstr>Visite et conférence à la maison  européenne de la photographie. « la photographie en France de 1950 à nos jours…</vt:lpstr>
      <vt:lpstr>Les Arènes de Lutèce ….</vt:lpstr>
      <vt:lpstr>Visite du musée d’Orsay,  zoom sur l’artiste: Gustave Courbet.</vt:lpstr>
      <vt:lpstr>Le centre Georges POMPIDOU: visite nocturne …</vt:lpstr>
      <vt:lpstr>Diapositive 27</vt:lpstr>
      <vt:lpstr>Diapositive 28</vt:lpstr>
      <vt:lpstr>Le quartier de la Défense … Séance de prises de vue photographiques: « le corps dans l’architecture » . </vt:lpstr>
      <vt:lpstr>Centre Georges POMPIDOU: </vt:lpstr>
      <vt:lpstr>Et c’est tout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à Pieds.  Voyage Pédagogique Arts plastiques , histoire et lettres.</dc:title>
  <dc:creator>dufosse</dc:creator>
  <cp:lastModifiedBy>dufosse</cp:lastModifiedBy>
  <cp:revision>11</cp:revision>
  <dcterms:created xsi:type="dcterms:W3CDTF">2012-11-20T10:00:17Z</dcterms:created>
  <dcterms:modified xsi:type="dcterms:W3CDTF">2012-11-23T14:38:26Z</dcterms:modified>
</cp:coreProperties>
</file>