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9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1" r:id="rId38"/>
    <p:sldId id="300" r:id="rId39"/>
    <p:sldId id="291" r:id="rId40"/>
    <p:sldId id="290" r:id="rId41"/>
    <p:sldId id="289" r:id="rId42"/>
    <p:sldId id="284" r:id="rId43"/>
    <p:sldId id="278" r:id="rId44"/>
    <p:sldId id="274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53050-E9E1-4B20-B61A-26768837CC2F}" type="datetimeFigureOut">
              <a:rPr lang="fr-FR" smtClean="0"/>
              <a:t>11/06/2012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72AB2-935C-48A4-A0E0-DF1F9FB4DC3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2AB2-935C-48A4-A0E0-DF1F9FB4DC32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FE0776-D0A3-4BD2-AF50-403018FE7CD0}" type="datetimeFigureOut">
              <a:rPr lang="fr-FR" smtClean="0"/>
              <a:pPr/>
              <a:t>11/06/2012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98DC4-7C87-4BFD-98AA-15577B5B302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851648" cy="1828800"/>
          </a:xfrm>
        </p:spPr>
        <p:txBody>
          <a:bodyPr>
            <a:noAutofit/>
          </a:bodyPr>
          <a:lstStyle/>
          <a:p>
            <a:r>
              <a:rPr lang="fr-FR" sz="7200" dirty="0" smtClean="0"/>
              <a:t>L’option Théâtre. </a:t>
            </a:r>
            <a:br>
              <a:rPr lang="fr-FR" sz="7200" dirty="0" smtClean="0"/>
            </a:br>
            <a:r>
              <a:rPr lang="fr-FR" sz="7200" dirty="0" smtClean="0"/>
              <a:t>2011/2012</a:t>
            </a:r>
            <a:br>
              <a:rPr lang="fr-FR" sz="7200" dirty="0" smtClean="0"/>
            </a:br>
            <a:r>
              <a:rPr lang="fr-FR" sz="7200" dirty="0" smtClean="0"/>
              <a:t>MAITRE EN SCENE.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:\Profiles\Bureau\dossiers divers\Théâtre\149430_4050722949564_4338906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:\Profiles\Bureau\dossiers divers\Théâtre\156453_4053491658802_8905946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 descr="H:\Profiles\Bureau\dossiers divers\Théâtre\166751_4053498818981_4535527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:\Profiles\Bureau\dossiers divers\Théâtre\292211_4053498178965_104384347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:\Profiles\Bureau\dossiers divers\Théâtre\303366_4042940355004_7245122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:\Profiles\Bureau\dossiers divers\Théâtre\303482_4042946835166_33014443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:\Profiles\Bureau\dossiers divers\Théâtre\392440_4053494858882_1327374082_3723775_146957344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:\Profiles\Bureau\dossiers divers\Théâtre\398336_4053502619076_1327374082_3723788_124398023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H:\Profiles\Bureau\dossiers divers\Théâtre\403425_4053501939059_19183158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616624" cy="589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H:\Profiles\Bureau\dossiers divers\Théâtre\403512_4053494458872_6474660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415880"/>
          </a:xfrm>
        </p:spPr>
        <p:txBody>
          <a:bodyPr>
            <a:noAutofit/>
          </a:bodyPr>
          <a:lstStyle/>
          <a:p>
            <a:endParaRPr lang="fr-FR" sz="2800" b="1" u="sng" dirty="0" smtClean="0"/>
          </a:p>
          <a:p>
            <a:pPr>
              <a:buNone/>
            </a:pPr>
            <a:r>
              <a:rPr lang="fr-FR" sz="2800" b="1" u="sng" dirty="0" smtClean="0"/>
              <a:t>MONTDIDIER</a:t>
            </a:r>
            <a:endParaRPr lang="fr-FR" sz="2800" dirty="0" smtClean="0"/>
          </a:p>
          <a:p>
            <a:r>
              <a:rPr lang="fr-FR" sz="2800" dirty="0" smtClean="0"/>
              <a:t>MARDI </a:t>
            </a:r>
            <a:r>
              <a:rPr lang="fr-FR" sz="2800" dirty="0" smtClean="0"/>
              <a:t>15 MAI, 20 heures</a:t>
            </a:r>
          </a:p>
          <a:p>
            <a:r>
              <a:rPr lang="fr-FR" sz="2800" b="1" dirty="0" smtClean="0"/>
              <a:t>SALLE JEAN DUPUY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>
              <a:buNone/>
            </a:pPr>
            <a:r>
              <a:rPr lang="fr-FR" sz="2800" b="1" u="sng" dirty="0" smtClean="0"/>
              <a:t>MOREUIL</a:t>
            </a:r>
            <a:endParaRPr lang="fr-FR" sz="2800" dirty="0" smtClean="0"/>
          </a:p>
          <a:p>
            <a:r>
              <a:rPr lang="fr-FR" sz="2800" dirty="0" smtClean="0"/>
              <a:t>MERCREDI </a:t>
            </a:r>
            <a:r>
              <a:rPr lang="fr-FR" sz="2800" dirty="0" smtClean="0"/>
              <a:t>16 MAI, 20 heures</a:t>
            </a:r>
          </a:p>
          <a:p>
            <a:r>
              <a:rPr lang="fr-FR" sz="2800" b="1" dirty="0" smtClean="0"/>
              <a:t>SALLE ANTOINE VITEZ</a:t>
            </a:r>
            <a:endParaRPr lang="fr-FR" sz="2800" dirty="0" smtClean="0"/>
          </a:p>
          <a:p>
            <a:pPr>
              <a:buNone/>
            </a:pP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H:\Profiles\Bureau\dossiers divers\Théâtre\485810_4053497218941_3699576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H:\Profiles\Bureau\dossiers divers\Théâtre\521539_4053503859107_1327374082_3723790_16573362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296139" cy="6444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H:\Profiles\Bureau\dossiers divers\Théâtre\526240_4053494178865_1327374082_3723773_108788969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H:\Profiles\Bureau\dossiers divers\Théâtre\532776_4053503059087_16292977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4104456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H:\Profiles\Bureau\dossiers divers\Théâtre\536626_4053499338994_16222921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H:\Profiles\Bureau\dossiers divers\Théâtre\538216_4053500739029_5941040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H:\Profiles\Bureau\dossiers divers\Théâtre\544816_4053493418846_198631493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H:\Profiles\Bureau\dossiers divers\Théâtre\545885_4053496658927_16568493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H:\Profiles\Bureau\dossiers divers\Théâtre\546293_4053507539199_20214176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H:\Profiles\Bureau\dossiers divers\Théâtre\546411_4053500179015_8448333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9168"/>
            <a:ext cx="5229327" cy="601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35696" y="260648"/>
            <a:ext cx="56669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4800" dirty="0" smtClean="0"/>
              <a:t>MAITRE EN SCENE.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988840"/>
            <a:ext cx="4608512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Sous la direction de: </a:t>
            </a:r>
          </a:p>
          <a:p>
            <a:pPr algn="ctr"/>
            <a:r>
              <a:rPr lang="fr-FR" sz="3200" dirty="0" smtClean="0"/>
              <a:t>Marie </a:t>
            </a:r>
            <a:r>
              <a:rPr lang="fr-FR" sz="3200" dirty="0" err="1" smtClean="0"/>
              <a:t>Castanet</a:t>
            </a:r>
            <a:endParaRPr lang="fr-FR" sz="3200" dirty="0" smtClean="0"/>
          </a:p>
          <a:p>
            <a:pPr algn="ctr"/>
            <a:r>
              <a:rPr lang="fr-FR" sz="3200" dirty="0" smtClean="0"/>
              <a:t>Ludovic </a:t>
            </a:r>
            <a:r>
              <a:rPr lang="fr-FR" sz="3200" dirty="0" err="1" smtClean="0"/>
              <a:t>Mustioli</a:t>
            </a:r>
            <a:endParaRPr lang="fr-FR" sz="3200" dirty="0" smtClean="0"/>
          </a:p>
          <a:p>
            <a:pPr algn="ctr"/>
            <a:r>
              <a:rPr lang="fr-FR" sz="3200" dirty="0" smtClean="0"/>
              <a:t>Frédéric  </a:t>
            </a:r>
            <a:r>
              <a:rPr lang="fr-FR" sz="3200" dirty="0" err="1" smtClean="0"/>
              <a:t>Eggigton</a:t>
            </a:r>
            <a:endParaRPr lang="fr-FR" sz="3200" dirty="0" smtClean="0"/>
          </a:p>
          <a:p>
            <a:pPr algn="ctr"/>
            <a:r>
              <a:rPr lang="fr-FR" sz="3200" dirty="0" smtClean="0"/>
              <a:t>Morgane </a:t>
            </a:r>
            <a:r>
              <a:rPr lang="fr-FR" sz="3200" dirty="0" err="1" smtClean="0"/>
              <a:t>Grezgorski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H:\Profiles\Bureau\dossiers divers\Théâtre\550987_4053490938784_11484080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 descr="H:\Profiles\Bureau\dossiers divers\Théâtre\551740_4053488538724_1327374082_3723765_24975257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H:\Profiles\Bureau\dossiers divers\Théâtre\554332_4053506979185_78663708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7" name="Picture 3" descr="H:\Profiles\Bureau\dossiers divers\Théâtre\555427_4053506339169_2242329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392149" cy="6588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 descr="H:\Profiles\Bureau\dossiers divers\Théâtre\556250_4053504899133_1327374082_3723791_485724561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2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H:\Profiles\Bureau\dossiers divers\Théâtre\576320_4053508779230_16126668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3" name="Picture 3" descr="H:\Profiles\Bureau\dossiers divers\Théâtre\577200_4053495978910_1327374082_3723777_18047196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 descr="H:\Profiles\Bureau\dossiers divers\Théâtre\580083_4053495378895_1951975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6" name="Picture 2" descr="H:\Profiles\Bureau\dossiers divers\Théâtre\579744_4053492418821_1434087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H:\Profiles\Bureau\dossiers divers\Théâtre\550598_4053512259317_69459798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8363"/>
            <a:ext cx="9144000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scène, les personnages s'affrontent :</a:t>
            </a:r>
          </a:p>
          <a:p>
            <a:r>
              <a:rPr lang="fr-FR" dirty="0" smtClean="0"/>
              <a:t>le maître est-il forcément celui qu'on croit ?</a:t>
            </a:r>
          </a:p>
          <a:p>
            <a:r>
              <a:rPr lang="fr-FR" dirty="0" smtClean="0"/>
              <a:t>Et </a:t>
            </a:r>
            <a:r>
              <a:rPr lang="fr-FR" dirty="0" smtClean="0"/>
              <a:t>devant l'auteur, le comédien doit-il courber l'échine 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H:\Profiles\Bureau\dossiers divers\Théâtre\547745_4053509619251_98589908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H:\Profiles\Bureau\dossiers divers\Théâtre\546626_4050724669607_178102401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H:\Profiles\Bureau\dossiers divers\Théâtre\543603_4053509939259_20603551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:\Profiles\Bureau\dossiers divers\Théâtre\525895_4053511979310_4182608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Nous </a:t>
            </a:r>
            <a:r>
              <a:rPr lang="fr-FR" dirty="0" smtClean="0"/>
              <a:t>remercions pour </a:t>
            </a:r>
            <a:r>
              <a:rPr lang="fr-FR" dirty="0" smtClean="0"/>
              <a:t>leur partenariat : </a:t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La mairie de Montdidier</a:t>
            </a:r>
          </a:p>
          <a:p>
            <a:pPr algn="ctr"/>
            <a:r>
              <a:rPr lang="fr-FR" dirty="0" smtClean="0"/>
              <a:t>La mairie de Moreuil</a:t>
            </a:r>
          </a:p>
          <a:p>
            <a:pPr algn="ctr"/>
            <a:r>
              <a:rPr lang="fr-FR" dirty="0" smtClean="0"/>
              <a:t>La DRAC</a:t>
            </a:r>
          </a:p>
          <a:p>
            <a:pPr algn="ctr"/>
            <a:r>
              <a:rPr lang="fr-FR" dirty="0" smtClean="0"/>
              <a:t>La Maison de la Culture d'Amiens</a:t>
            </a:r>
          </a:p>
          <a:p>
            <a:pPr algn="ctr"/>
            <a:r>
              <a:rPr lang="fr-FR" dirty="0" smtClean="0"/>
              <a:t>Le lycée Jean Racine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Les scènes sont extraites des pièces suivantes : </a:t>
            </a:r>
            <a:br>
              <a:rPr lang="fr-FR" dirty="0" smtClean="0"/>
            </a:br>
            <a:endParaRPr lang="fr-FR" dirty="0" smtClean="0"/>
          </a:p>
          <a:p>
            <a:r>
              <a:rPr lang="fr-FR" b="1" dirty="0" smtClean="0"/>
              <a:t>Regnard</a:t>
            </a:r>
            <a:r>
              <a:rPr lang="fr-FR" i="1" dirty="0" smtClean="0"/>
              <a:t>, Le Divorce</a:t>
            </a:r>
            <a:endParaRPr lang="fr-FR" dirty="0" smtClean="0"/>
          </a:p>
          <a:p>
            <a:r>
              <a:rPr lang="fr-FR" dirty="0" smtClean="0"/>
              <a:t>(chœur)</a:t>
            </a:r>
          </a:p>
          <a:p>
            <a:r>
              <a:rPr lang="fr-FR" b="1" dirty="0" smtClean="0"/>
              <a:t>Brecht</a:t>
            </a:r>
            <a:r>
              <a:rPr lang="fr-FR" i="1" dirty="0" smtClean="0"/>
              <a:t>, Maître </a:t>
            </a:r>
            <a:r>
              <a:rPr lang="fr-FR" i="1" dirty="0" err="1" smtClean="0"/>
              <a:t>Puntila</a:t>
            </a:r>
            <a:r>
              <a:rPr lang="fr-FR" i="1" dirty="0" smtClean="0"/>
              <a:t> et son valet </a:t>
            </a:r>
            <a:r>
              <a:rPr lang="fr-FR" i="1" dirty="0" err="1" smtClean="0"/>
              <a:t>Matti</a:t>
            </a:r>
            <a:endParaRPr lang="fr-FR" dirty="0" smtClean="0"/>
          </a:p>
          <a:p>
            <a:r>
              <a:rPr lang="fr-FR" dirty="0" smtClean="0"/>
              <a:t>(K. </a:t>
            </a:r>
            <a:r>
              <a:rPr lang="fr-FR" dirty="0" err="1" smtClean="0"/>
              <a:t>Prédinas</a:t>
            </a:r>
            <a:r>
              <a:rPr lang="fr-FR" dirty="0" smtClean="0"/>
              <a:t>, C. Bleuet)</a:t>
            </a:r>
          </a:p>
          <a:p>
            <a:r>
              <a:rPr lang="fr-FR" b="1" dirty="0" smtClean="0"/>
              <a:t>Molière</a:t>
            </a:r>
            <a:r>
              <a:rPr lang="fr-FR" i="1" dirty="0" smtClean="0"/>
              <a:t>, Le Malade imaginaire</a:t>
            </a:r>
            <a:endParaRPr lang="fr-FR" dirty="0" smtClean="0"/>
          </a:p>
          <a:p>
            <a:r>
              <a:rPr lang="fr-FR" dirty="0" smtClean="0"/>
              <a:t>(L. </a:t>
            </a:r>
            <a:r>
              <a:rPr lang="fr-FR" dirty="0" err="1" smtClean="0"/>
              <a:t>Wallet</a:t>
            </a:r>
            <a:r>
              <a:rPr lang="fr-FR" dirty="0" smtClean="0"/>
              <a:t>, T. </a:t>
            </a:r>
            <a:r>
              <a:rPr lang="fr-FR" dirty="0" err="1" smtClean="0"/>
              <a:t>Fiévez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Marivaux</a:t>
            </a:r>
            <a:r>
              <a:rPr lang="fr-FR" i="1" dirty="0" smtClean="0"/>
              <a:t>, L'Île des esclaves</a:t>
            </a:r>
            <a:endParaRPr lang="fr-FR" dirty="0" smtClean="0"/>
          </a:p>
          <a:p>
            <a:r>
              <a:rPr lang="fr-FR" dirty="0" smtClean="0"/>
              <a:t>(C. Harlay, A. </a:t>
            </a:r>
            <a:r>
              <a:rPr lang="fr-FR" dirty="0" err="1" smtClean="0"/>
              <a:t>Brulin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Molière</a:t>
            </a:r>
            <a:r>
              <a:rPr lang="fr-FR" i="1" dirty="0" smtClean="0"/>
              <a:t>, Les Fourberies de Scapin</a:t>
            </a:r>
            <a:endParaRPr lang="fr-FR" dirty="0" smtClean="0"/>
          </a:p>
          <a:p>
            <a:r>
              <a:rPr lang="fr-FR" dirty="0" smtClean="0"/>
              <a:t>(A. Leroy, A. Voisin)</a:t>
            </a:r>
          </a:p>
          <a:p>
            <a:r>
              <a:rPr lang="fr-FR" b="1" dirty="0" smtClean="0"/>
              <a:t>Corneille</a:t>
            </a:r>
            <a:r>
              <a:rPr lang="fr-FR" i="1" dirty="0" smtClean="0"/>
              <a:t>, L'Illusion comique</a:t>
            </a:r>
            <a:endParaRPr lang="fr-FR" dirty="0" smtClean="0"/>
          </a:p>
          <a:p>
            <a:r>
              <a:rPr lang="fr-FR" dirty="0" smtClean="0"/>
              <a:t>(A. Guilbert, K. Saint)</a:t>
            </a:r>
          </a:p>
          <a:p>
            <a:r>
              <a:rPr lang="fr-FR" b="1" dirty="0" smtClean="0"/>
              <a:t>Beaumarchais</a:t>
            </a:r>
            <a:r>
              <a:rPr lang="fr-FR" i="1" dirty="0" smtClean="0"/>
              <a:t>, Le Mariage de Figaro</a:t>
            </a:r>
            <a:endParaRPr lang="fr-FR" dirty="0" smtClean="0"/>
          </a:p>
          <a:p>
            <a:r>
              <a:rPr lang="fr-FR" dirty="0" smtClean="0"/>
              <a:t>(M. Robert, C. Harlay, K. </a:t>
            </a:r>
            <a:r>
              <a:rPr lang="fr-FR" dirty="0" err="1" smtClean="0"/>
              <a:t>Prédinas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Strindberg</a:t>
            </a:r>
            <a:r>
              <a:rPr lang="fr-FR" i="1" dirty="0" smtClean="0"/>
              <a:t>, Mademoiselle Julie</a:t>
            </a:r>
            <a:endParaRPr lang="fr-FR" dirty="0" smtClean="0"/>
          </a:p>
          <a:p>
            <a:r>
              <a:rPr lang="fr-FR" dirty="0" smtClean="0"/>
              <a:t>(E. Ferté, A. Leroy, K. Saint)</a:t>
            </a:r>
          </a:p>
          <a:p>
            <a:r>
              <a:rPr lang="fr-FR" b="1" dirty="0" smtClean="0"/>
              <a:t>Genet</a:t>
            </a:r>
            <a:r>
              <a:rPr lang="fr-FR" i="1" dirty="0" smtClean="0"/>
              <a:t>, Les Bonnes</a:t>
            </a:r>
            <a:endParaRPr lang="fr-FR" dirty="0" smtClean="0"/>
          </a:p>
          <a:p>
            <a:r>
              <a:rPr lang="fr-FR" dirty="0" smtClean="0"/>
              <a:t>(M. </a:t>
            </a:r>
            <a:r>
              <a:rPr lang="fr-FR" dirty="0" err="1" smtClean="0"/>
              <a:t>Greuet</a:t>
            </a:r>
            <a:r>
              <a:rPr lang="fr-FR" dirty="0" smtClean="0"/>
              <a:t>, A. </a:t>
            </a:r>
            <a:r>
              <a:rPr lang="fr-FR" dirty="0" err="1" smtClean="0"/>
              <a:t>Moronvalle</a:t>
            </a:r>
            <a:r>
              <a:rPr lang="fr-FR" dirty="0" smtClean="0"/>
              <a:t>, C. </a:t>
            </a:r>
            <a:r>
              <a:rPr lang="fr-FR" dirty="0" err="1" smtClean="0"/>
              <a:t>Laigroz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Brecht</a:t>
            </a:r>
            <a:r>
              <a:rPr lang="fr-FR" i="1" dirty="0" smtClean="0"/>
              <a:t>, Maître </a:t>
            </a:r>
            <a:r>
              <a:rPr lang="fr-FR" i="1" dirty="0" err="1" smtClean="0"/>
              <a:t>Puntila</a:t>
            </a:r>
            <a:r>
              <a:rPr lang="fr-FR" i="1" dirty="0" smtClean="0"/>
              <a:t> et son valet </a:t>
            </a:r>
            <a:r>
              <a:rPr lang="fr-FR" i="1" dirty="0" err="1" smtClean="0"/>
              <a:t>Matti</a:t>
            </a:r>
            <a:endParaRPr lang="fr-FR" dirty="0" smtClean="0"/>
          </a:p>
          <a:p>
            <a:r>
              <a:rPr lang="fr-FR" dirty="0" smtClean="0"/>
              <a:t>(chœur</a:t>
            </a:r>
            <a:r>
              <a:rPr lang="fr-FR" dirty="0" smtClean="0"/>
              <a:t>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Les élèves de l'option Théâtre :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Amandine Leroy</a:t>
            </a:r>
          </a:p>
          <a:p>
            <a:r>
              <a:rPr lang="fr-FR" dirty="0" smtClean="0"/>
              <a:t>Antoine </a:t>
            </a:r>
            <a:r>
              <a:rPr lang="fr-FR" dirty="0" err="1" smtClean="0"/>
              <a:t>Brulin</a:t>
            </a:r>
            <a:endParaRPr lang="fr-FR" dirty="0" smtClean="0"/>
          </a:p>
          <a:p>
            <a:r>
              <a:rPr lang="fr-FR" dirty="0" smtClean="0"/>
              <a:t>Antoine Voisin</a:t>
            </a:r>
          </a:p>
          <a:p>
            <a:r>
              <a:rPr lang="fr-FR" dirty="0" smtClean="0"/>
              <a:t>Arthur Guilbert</a:t>
            </a:r>
          </a:p>
          <a:p>
            <a:r>
              <a:rPr lang="fr-FR" dirty="0" smtClean="0"/>
              <a:t>Audrey </a:t>
            </a:r>
            <a:r>
              <a:rPr lang="fr-FR" dirty="0" err="1" smtClean="0"/>
              <a:t>Moronvalle</a:t>
            </a:r>
            <a:endParaRPr lang="fr-FR" dirty="0" smtClean="0"/>
          </a:p>
          <a:p>
            <a:r>
              <a:rPr lang="fr-FR" dirty="0" smtClean="0"/>
              <a:t>Cécile Harlay</a:t>
            </a:r>
          </a:p>
          <a:p>
            <a:r>
              <a:rPr lang="fr-FR" dirty="0" smtClean="0"/>
              <a:t>Céline </a:t>
            </a:r>
            <a:r>
              <a:rPr lang="fr-FR" dirty="0" err="1" smtClean="0"/>
              <a:t>Laigroz</a:t>
            </a:r>
            <a:endParaRPr lang="fr-FR" dirty="0" smtClean="0"/>
          </a:p>
          <a:p>
            <a:r>
              <a:rPr lang="fr-FR" dirty="0" smtClean="0"/>
              <a:t>Cyril Bleuet</a:t>
            </a:r>
          </a:p>
          <a:p>
            <a:r>
              <a:rPr lang="fr-FR" dirty="0" err="1" smtClean="0"/>
              <a:t>Eléna</a:t>
            </a:r>
            <a:r>
              <a:rPr lang="fr-FR" dirty="0" smtClean="0"/>
              <a:t> Ferté</a:t>
            </a:r>
          </a:p>
          <a:p>
            <a:r>
              <a:rPr lang="fr-FR" dirty="0" smtClean="0"/>
              <a:t>Kévin Saint</a:t>
            </a:r>
          </a:p>
          <a:p>
            <a:r>
              <a:rPr lang="fr-FR" dirty="0" smtClean="0"/>
              <a:t>Killian </a:t>
            </a:r>
            <a:r>
              <a:rPr lang="fr-FR" dirty="0" err="1" smtClean="0"/>
              <a:t>Prédinas</a:t>
            </a:r>
            <a:endParaRPr lang="fr-FR" dirty="0" smtClean="0"/>
          </a:p>
          <a:p>
            <a:r>
              <a:rPr lang="fr-FR" dirty="0" smtClean="0"/>
              <a:t>Laetitia </a:t>
            </a:r>
            <a:r>
              <a:rPr lang="fr-FR" dirty="0" err="1" smtClean="0"/>
              <a:t>Wallet</a:t>
            </a:r>
            <a:endParaRPr lang="fr-FR" dirty="0" smtClean="0"/>
          </a:p>
          <a:p>
            <a:r>
              <a:rPr lang="fr-FR" dirty="0" smtClean="0"/>
              <a:t>Marion Robert</a:t>
            </a:r>
          </a:p>
          <a:p>
            <a:r>
              <a:rPr lang="fr-FR" dirty="0" smtClean="0"/>
              <a:t>Mathilde </a:t>
            </a:r>
            <a:r>
              <a:rPr lang="fr-FR" dirty="0" err="1" smtClean="0"/>
              <a:t>Greuet</a:t>
            </a:r>
            <a:endParaRPr lang="fr-FR" dirty="0" smtClean="0"/>
          </a:p>
          <a:p>
            <a:r>
              <a:rPr lang="fr-FR" dirty="0" smtClean="0"/>
              <a:t>Tristan </a:t>
            </a:r>
            <a:r>
              <a:rPr lang="fr-FR" dirty="0" err="1" smtClean="0"/>
              <a:t>Fiévez</a:t>
            </a: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dirty="0" smtClean="0"/>
              <a:t>Les portraits des auteurs</a:t>
            </a:r>
          </a:p>
          <a:p>
            <a:pPr algn="ctr"/>
            <a:r>
              <a:rPr lang="fr-FR" dirty="0" smtClean="0"/>
              <a:t>ont été réalisés par les élèves de l'option Arts Plastiques:</a:t>
            </a:r>
          </a:p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sz="3400" b="1" dirty="0" smtClean="0"/>
              <a:t>Aline </a:t>
            </a:r>
            <a:r>
              <a:rPr lang="fr-FR" sz="3400" b="1" dirty="0" err="1" smtClean="0"/>
              <a:t>Gernaert</a:t>
            </a:r>
            <a:endParaRPr lang="fr-FR" sz="3400" b="1" dirty="0" smtClean="0"/>
          </a:p>
          <a:p>
            <a:pPr algn="ctr"/>
            <a:r>
              <a:rPr lang="fr-FR" sz="3400" b="1" dirty="0" smtClean="0"/>
              <a:t>Angélique </a:t>
            </a:r>
            <a:r>
              <a:rPr lang="fr-FR" sz="3400" b="1" dirty="0" err="1" smtClean="0"/>
              <a:t>Cormée</a:t>
            </a:r>
            <a:endParaRPr lang="fr-FR" sz="3400" b="1" dirty="0" smtClean="0"/>
          </a:p>
          <a:p>
            <a:pPr algn="ctr"/>
            <a:r>
              <a:rPr lang="fr-FR" sz="3400" b="1" dirty="0" smtClean="0"/>
              <a:t>Elise </a:t>
            </a:r>
            <a:r>
              <a:rPr lang="fr-FR" sz="3400" b="1" dirty="0" err="1" smtClean="0"/>
              <a:t>Marcq</a:t>
            </a:r>
            <a:endParaRPr lang="fr-FR" sz="3400" b="1" dirty="0" smtClean="0"/>
          </a:p>
          <a:p>
            <a:pPr algn="ctr"/>
            <a:r>
              <a:rPr lang="fr-FR" sz="3400" b="1" dirty="0" smtClean="0"/>
              <a:t>Léa Garcia</a:t>
            </a:r>
          </a:p>
          <a:p>
            <a:pPr algn="ctr"/>
            <a:r>
              <a:rPr lang="fr-FR" sz="3400" b="1" dirty="0" smtClean="0"/>
              <a:t>Marina Têtu</a:t>
            </a:r>
          </a:p>
          <a:p>
            <a:pPr algn="ctr"/>
            <a:r>
              <a:rPr lang="fr-FR" sz="3400" b="1" dirty="0" smtClean="0"/>
              <a:t>Mathilde </a:t>
            </a:r>
            <a:r>
              <a:rPr lang="fr-FR" sz="3400" b="1" dirty="0" err="1" smtClean="0"/>
              <a:t>Hémard</a:t>
            </a:r>
            <a:endParaRPr lang="fr-FR" sz="3400" b="1" dirty="0" smtClean="0"/>
          </a:p>
          <a:p>
            <a:pPr algn="ctr"/>
            <a:r>
              <a:rPr lang="fr-FR" sz="3400" b="1" dirty="0" err="1" smtClean="0"/>
              <a:t>Natalina</a:t>
            </a:r>
            <a:r>
              <a:rPr lang="fr-FR" sz="3400" b="1" dirty="0" smtClean="0"/>
              <a:t> Quadri</a:t>
            </a:r>
          </a:p>
          <a:p>
            <a:pPr algn="ctr"/>
            <a:r>
              <a:rPr lang="fr-FR" sz="3400" b="1" dirty="0" smtClean="0"/>
              <a:t>Perrine </a:t>
            </a:r>
            <a:r>
              <a:rPr lang="fr-FR" sz="3400" b="1" dirty="0" err="1" smtClean="0"/>
              <a:t>Royez</a:t>
            </a:r>
            <a:endParaRPr lang="fr-FR" sz="3400" b="1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Photographies de JULIE JORON</a:t>
            </a:r>
            <a:r>
              <a:rPr lang="fr-FR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sous la direction de </a:t>
            </a:r>
          </a:p>
          <a:p>
            <a:pPr algn="ctr"/>
            <a:r>
              <a:rPr lang="fr-FR" sz="3800" b="1" dirty="0" smtClean="0"/>
              <a:t>Mickael </a:t>
            </a:r>
            <a:r>
              <a:rPr lang="fr-FR" sz="3800" b="1" dirty="0" err="1" smtClean="0"/>
              <a:t>Dufossé</a:t>
            </a:r>
            <a:r>
              <a:rPr lang="fr-FR" sz="3800" b="1" dirty="0" smtClean="0"/>
              <a:t>, professeur d’arts plastiques</a:t>
            </a:r>
            <a:r>
              <a:rPr lang="fr-FR" sz="3800" b="1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 descr="H:\Profiles\Bureau\dossiers divers\Théâtre\560686_4042932234801_1326695083_3665093_20069614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:\Profiles\Bureau\dossiers divers\Théâtre\148932_4053489818756_3767444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134</Words>
  <Application>Microsoft Office PowerPoint</Application>
  <PresentationFormat>Affichage à l'écran (4:3)</PresentationFormat>
  <Paragraphs>125</Paragraphs>
  <Slides>44</Slides>
  <Notes>44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Débit</vt:lpstr>
      <vt:lpstr>L’option Théâtre.  2011/2012 MAITRE EN SCENE.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L’option Théâtre.  2011/2012 MAITRE EN SCENE.</dc:title>
  <dc:creator>dufosse</dc:creator>
  <cp:lastModifiedBy>Administrateur</cp:lastModifiedBy>
  <cp:revision>26</cp:revision>
  <dcterms:created xsi:type="dcterms:W3CDTF">2012-06-11T07:46:00Z</dcterms:created>
  <dcterms:modified xsi:type="dcterms:W3CDTF">2012-06-11T14:47:30Z</dcterms:modified>
</cp:coreProperties>
</file>